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88" r:id="rId3"/>
    <p:sldId id="270" r:id="rId4"/>
    <p:sldId id="260" r:id="rId5"/>
    <p:sldId id="257" r:id="rId6"/>
    <p:sldId id="284" r:id="rId7"/>
    <p:sldId id="285" r:id="rId8"/>
    <p:sldId id="258" r:id="rId9"/>
    <p:sldId id="261" r:id="rId10"/>
    <p:sldId id="262" r:id="rId11"/>
    <p:sldId id="263" r:id="rId12"/>
    <p:sldId id="264" r:id="rId13"/>
    <p:sldId id="265" r:id="rId14"/>
    <p:sldId id="298" r:id="rId15"/>
    <p:sldId id="266" r:id="rId16"/>
    <p:sldId id="273" r:id="rId17"/>
    <p:sldId id="289" r:id="rId18"/>
    <p:sldId id="290" r:id="rId19"/>
    <p:sldId id="299" r:id="rId20"/>
    <p:sldId id="275" r:id="rId21"/>
    <p:sldId id="291" r:id="rId22"/>
    <p:sldId id="276" r:id="rId23"/>
    <p:sldId id="277" r:id="rId24"/>
    <p:sldId id="278" r:id="rId25"/>
    <p:sldId id="292" r:id="rId26"/>
    <p:sldId id="293" r:id="rId27"/>
    <p:sldId id="294" r:id="rId28"/>
    <p:sldId id="295" r:id="rId29"/>
    <p:sldId id="296" r:id="rId30"/>
    <p:sldId id="297" r:id="rId31"/>
    <p:sldId id="279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Montserrat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A31A51-A2CC-4AAB-9766-1F40BA586992}">
  <a:tblStyle styleId="{A5A31A51-A2CC-4AAB-9766-1F40BA58699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1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47E02-F32C-4B09-80BB-D7A9CB03524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8ACC54-1AA3-49FD-BF95-177DD265159A}">
      <dgm:prSet phldrT="[Text]" custT="1"/>
      <dgm:spPr/>
      <dgm:t>
        <a:bodyPr/>
        <a:lstStyle/>
        <a:p>
          <a:r>
            <a:rPr lang="en-US" sz="2000" b="1" i="0" dirty="0" smtClean="0"/>
            <a:t>Communication and Connection</a:t>
          </a:r>
          <a:endParaRPr lang="en-US" sz="2000" dirty="0"/>
        </a:p>
      </dgm:t>
    </dgm:pt>
    <dgm:pt modelId="{770EC236-02D9-4825-AB96-D67A434564A6}" type="parTrans" cxnId="{C5D0C9BB-F3ED-441F-B66C-1D9ECDD02745}">
      <dgm:prSet/>
      <dgm:spPr/>
      <dgm:t>
        <a:bodyPr/>
        <a:lstStyle/>
        <a:p>
          <a:endParaRPr lang="en-US"/>
        </a:p>
      </dgm:t>
    </dgm:pt>
    <dgm:pt modelId="{37FBD14F-D98E-4F3A-A186-01312447E419}" type="sibTrans" cxnId="{C5D0C9BB-F3ED-441F-B66C-1D9ECDD02745}">
      <dgm:prSet/>
      <dgm:spPr/>
      <dgm:t>
        <a:bodyPr/>
        <a:lstStyle/>
        <a:p>
          <a:endParaRPr lang="en-US"/>
        </a:p>
      </dgm:t>
    </dgm:pt>
    <dgm:pt modelId="{1E0DAAC9-9936-4A8D-9C5A-E1EC063A111A}">
      <dgm:prSet phldrT="[Text]"/>
      <dgm:spPr/>
      <dgm:t>
        <a:bodyPr/>
        <a:lstStyle/>
        <a:p>
          <a:r>
            <a:rPr lang="en-US" b="1" i="0" dirty="0" smtClean="0"/>
            <a:t>Marketing</a:t>
          </a:r>
          <a:endParaRPr lang="en-US" dirty="0"/>
        </a:p>
      </dgm:t>
    </dgm:pt>
    <dgm:pt modelId="{1AF580AA-B55E-49ED-91B1-30500AA19027}" type="parTrans" cxnId="{2ABC3A67-48F3-4796-95E5-4771BF3A41FE}">
      <dgm:prSet/>
      <dgm:spPr/>
      <dgm:t>
        <a:bodyPr/>
        <a:lstStyle/>
        <a:p>
          <a:endParaRPr lang="en-US"/>
        </a:p>
      </dgm:t>
    </dgm:pt>
    <dgm:pt modelId="{46A1F47A-EE61-41DF-908C-27D739E62D35}" type="sibTrans" cxnId="{2ABC3A67-48F3-4796-95E5-4771BF3A41FE}">
      <dgm:prSet/>
      <dgm:spPr/>
      <dgm:t>
        <a:bodyPr/>
        <a:lstStyle/>
        <a:p>
          <a:endParaRPr lang="en-US"/>
        </a:p>
      </dgm:t>
    </dgm:pt>
    <dgm:pt modelId="{6714B5F6-658A-45C0-81AF-0BC21C2157E2}">
      <dgm:prSet/>
      <dgm:spPr/>
      <dgm:t>
        <a:bodyPr/>
        <a:lstStyle/>
        <a:p>
          <a:r>
            <a:rPr lang="en-US" b="1" i="0" dirty="0" smtClean="0"/>
            <a:t>Youth’s Life</a:t>
          </a:r>
          <a:endParaRPr lang="en-US" dirty="0"/>
        </a:p>
      </dgm:t>
    </dgm:pt>
    <dgm:pt modelId="{FA2958B0-2188-4E6C-9627-0579941A5975}" type="parTrans" cxnId="{34B2836E-400F-4C20-95D0-866FEF78B909}">
      <dgm:prSet/>
      <dgm:spPr/>
      <dgm:t>
        <a:bodyPr/>
        <a:lstStyle/>
        <a:p>
          <a:endParaRPr lang="en-US"/>
        </a:p>
      </dgm:t>
    </dgm:pt>
    <dgm:pt modelId="{D65B881A-7CA4-46EF-B68E-F04B3C9C2FE0}" type="sibTrans" cxnId="{34B2836E-400F-4C20-95D0-866FEF78B909}">
      <dgm:prSet/>
      <dgm:spPr/>
      <dgm:t>
        <a:bodyPr/>
        <a:lstStyle/>
        <a:p>
          <a:endParaRPr lang="en-US"/>
        </a:p>
      </dgm:t>
    </dgm:pt>
    <dgm:pt modelId="{DCD51019-DF6B-44F5-BEFF-EF08D4885299}">
      <dgm:prSet/>
      <dgm:spPr/>
      <dgm:t>
        <a:bodyPr/>
        <a:lstStyle/>
        <a:p>
          <a:r>
            <a:rPr lang="en-US" b="1" i="0" smtClean="0"/>
            <a:t>Entertainment</a:t>
          </a:r>
          <a:endParaRPr lang="en-US"/>
        </a:p>
      </dgm:t>
    </dgm:pt>
    <dgm:pt modelId="{80377687-8E6D-4E15-B396-C9B7D252E32A}" type="parTrans" cxnId="{0D725B13-1E12-43D0-9360-130ED5E89206}">
      <dgm:prSet/>
      <dgm:spPr/>
      <dgm:t>
        <a:bodyPr/>
        <a:lstStyle/>
        <a:p>
          <a:endParaRPr lang="en-US"/>
        </a:p>
      </dgm:t>
    </dgm:pt>
    <dgm:pt modelId="{118BF592-0AB1-46F2-A2D4-92C24E05D636}" type="sibTrans" cxnId="{0D725B13-1E12-43D0-9360-130ED5E89206}">
      <dgm:prSet/>
      <dgm:spPr/>
      <dgm:t>
        <a:bodyPr/>
        <a:lstStyle/>
        <a:p>
          <a:endParaRPr lang="en-US"/>
        </a:p>
      </dgm:t>
    </dgm:pt>
    <dgm:pt modelId="{7E4957F3-6C1C-40EF-9A5A-398514BD2D5B}" type="pres">
      <dgm:prSet presAssocID="{A1647E02-F32C-4B09-80BB-D7A9CB035243}" presName="Name0" presStyleCnt="0">
        <dgm:presLayoutVars>
          <dgm:chMax val="7"/>
          <dgm:chPref val="7"/>
          <dgm:dir/>
        </dgm:presLayoutVars>
      </dgm:prSet>
      <dgm:spPr/>
    </dgm:pt>
    <dgm:pt modelId="{BFD5D10C-4915-480A-ABCE-5B536887B8DC}" type="pres">
      <dgm:prSet presAssocID="{A1647E02-F32C-4B09-80BB-D7A9CB035243}" presName="Name1" presStyleCnt="0"/>
      <dgm:spPr/>
    </dgm:pt>
    <dgm:pt modelId="{F92DF041-21A8-482C-AEB3-F42BF4FE371C}" type="pres">
      <dgm:prSet presAssocID="{A1647E02-F32C-4B09-80BB-D7A9CB035243}" presName="cycle" presStyleCnt="0"/>
      <dgm:spPr/>
    </dgm:pt>
    <dgm:pt modelId="{9D220897-679F-41FA-A60B-BD472CA2BE44}" type="pres">
      <dgm:prSet presAssocID="{A1647E02-F32C-4B09-80BB-D7A9CB035243}" presName="srcNode" presStyleLbl="node1" presStyleIdx="0" presStyleCnt="4"/>
      <dgm:spPr/>
    </dgm:pt>
    <dgm:pt modelId="{F8841313-E7C8-4856-89D2-54B7A56CA891}" type="pres">
      <dgm:prSet presAssocID="{A1647E02-F32C-4B09-80BB-D7A9CB035243}" presName="conn" presStyleLbl="parChTrans1D2" presStyleIdx="0" presStyleCnt="1"/>
      <dgm:spPr/>
    </dgm:pt>
    <dgm:pt modelId="{1124B4F1-5842-4DA1-B83E-24B5C220D1C7}" type="pres">
      <dgm:prSet presAssocID="{A1647E02-F32C-4B09-80BB-D7A9CB035243}" presName="extraNode" presStyleLbl="node1" presStyleIdx="0" presStyleCnt="4"/>
      <dgm:spPr/>
    </dgm:pt>
    <dgm:pt modelId="{F692E297-ED61-4A0E-90AA-2253CC0D26D2}" type="pres">
      <dgm:prSet presAssocID="{A1647E02-F32C-4B09-80BB-D7A9CB035243}" presName="dstNode" presStyleLbl="node1" presStyleIdx="0" presStyleCnt="4"/>
      <dgm:spPr/>
    </dgm:pt>
    <dgm:pt modelId="{32251DC4-2472-4F6B-AFAF-2DE2FC56D007}" type="pres">
      <dgm:prSet presAssocID="{B88ACC54-1AA3-49FD-BF95-177DD265159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641403-22E9-4027-BBE6-613B11FF7EC7}" type="pres">
      <dgm:prSet presAssocID="{B88ACC54-1AA3-49FD-BF95-177DD265159A}" presName="accent_1" presStyleCnt="0"/>
      <dgm:spPr/>
    </dgm:pt>
    <dgm:pt modelId="{2F2C0937-4FA1-44E6-ABA9-1AF0C7ADB4F1}" type="pres">
      <dgm:prSet presAssocID="{B88ACC54-1AA3-49FD-BF95-177DD265159A}" presName="accentRepeatNode" presStyleLbl="solidFgAcc1" presStyleIdx="0" presStyleCnt="4"/>
      <dgm:spPr/>
    </dgm:pt>
    <dgm:pt modelId="{7ABBD777-71AA-49DA-89C6-1E9ABCBDE455}" type="pres">
      <dgm:prSet presAssocID="{6714B5F6-658A-45C0-81AF-0BC21C2157E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EA71BC-06EE-49F4-8044-595F64B00FB9}" type="pres">
      <dgm:prSet presAssocID="{6714B5F6-658A-45C0-81AF-0BC21C2157E2}" presName="accent_2" presStyleCnt="0"/>
      <dgm:spPr/>
    </dgm:pt>
    <dgm:pt modelId="{07C99F47-4313-4044-BEA5-7575F3FB60AF}" type="pres">
      <dgm:prSet presAssocID="{6714B5F6-658A-45C0-81AF-0BC21C2157E2}" presName="accentRepeatNode" presStyleLbl="solidFgAcc1" presStyleIdx="1" presStyleCnt="4"/>
      <dgm:spPr/>
    </dgm:pt>
    <dgm:pt modelId="{91ABE6D7-399B-49DA-97DC-392C01BBA8D6}" type="pres">
      <dgm:prSet presAssocID="{1E0DAAC9-9936-4A8D-9C5A-E1EC063A111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FF206-F2FD-48AF-A542-76EF8928CF44}" type="pres">
      <dgm:prSet presAssocID="{1E0DAAC9-9936-4A8D-9C5A-E1EC063A111A}" presName="accent_3" presStyleCnt="0"/>
      <dgm:spPr/>
    </dgm:pt>
    <dgm:pt modelId="{07C47EC4-ACFF-431E-9D66-6F03CAB09D2F}" type="pres">
      <dgm:prSet presAssocID="{1E0DAAC9-9936-4A8D-9C5A-E1EC063A111A}" presName="accentRepeatNode" presStyleLbl="solidFgAcc1" presStyleIdx="2" presStyleCnt="4"/>
      <dgm:spPr/>
    </dgm:pt>
    <dgm:pt modelId="{C06F10B5-4B3E-44C6-B79C-F94C583C4AC0}" type="pres">
      <dgm:prSet presAssocID="{DCD51019-DF6B-44F5-BEFF-EF08D4885299}" presName="text_4" presStyleLbl="node1" presStyleIdx="3" presStyleCnt="4">
        <dgm:presLayoutVars>
          <dgm:bulletEnabled val="1"/>
        </dgm:presLayoutVars>
      </dgm:prSet>
      <dgm:spPr/>
    </dgm:pt>
    <dgm:pt modelId="{B1BBBD72-29A2-4B55-8165-D5F6B4FB1BB9}" type="pres">
      <dgm:prSet presAssocID="{DCD51019-DF6B-44F5-BEFF-EF08D4885299}" presName="accent_4" presStyleCnt="0"/>
      <dgm:spPr/>
    </dgm:pt>
    <dgm:pt modelId="{16C9285D-E2F3-48A2-A989-6C96E075964B}" type="pres">
      <dgm:prSet presAssocID="{DCD51019-DF6B-44F5-BEFF-EF08D4885299}" presName="accentRepeatNode" presStyleLbl="solidFgAcc1" presStyleIdx="3" presStyleCnt="4"/>
      <dgm:spPr/>
    </dgm:pt>
  </dgm:ptLst>
  <dgm:cxnLst>
    <dgm:cxn modelId="{A08DA3B9-A2F1-4369-95CF-063A1AA4C6A4}" type="presOf" srcId="{6714B5F6-658A-45C0-81AF-0BC21C2157E2}" destId="{7ABBD777-71AA-49DA-89C6-1E9ABCBDE455}" srcOrd="0" destOrd="0" presId="urn:microsoft.com/office/officeart/2008/layout/VerticalCurvedList"/>
    <dgm:cxn modelId="{B22EE039-B78F-4465-BAE8-D9C5A9068136}" type="presOf" srcId="{DCD51019-DF6B-44F5-BEFF-EF08D4885299}" destId="{C06F10B5-4B3E-44C6-B79C-F94C583C4AC0}" srcOrd="0" destOrd="0" presId="urn:microsoft.com/office/officeart/2008/layout/VerticalCurvedList"/>
    <dgm:cxn modelId="{1448E82A-8691-4217-98D9-BAB194E3A01C}" type="presOf" srcId="{37FBD14F-D98E-4F3A-A186-01312447E419}" destId="{F8841313-E7C8-4856-89D2-54B7A56CA891}" srcOrd="0" destOrd="0" presId="urn:microsoft.com/office/officeart/2008/layout/VerticalCurvedList"/>
    <dgm:cxn modelId="{34B2836E-400F-4C20-95D0-866FEF78B909}" srcId="{A1647E02-F32C-4B09-80BB-D7A9CB035243}" destId="{6714B5F6-658A-45C0-81AF-0BC21C2157E2}" srcOrd="1" destOrd="0" parTransId="{FA2958B0-2188-4E6C-9627-0579941A5975}" sibTransId="{D65B881A-7CA4-46EF-B68E-F04B3C9C2FE0}"/>
    <dgm:cxn modelId="{2ABC3A67-48F3-4796-95E5-4771BF3A41FE}" srcId="{A1647E02-F32C-4B09-80BB-D7A9CB035243}" destId="{1E0DAAC9-9936-4A8D-9C5A-E1EC063A111A}" srcOrd="2" destOrd="0" parTransId="{1AF580AA-B55E-49ED-91B1-30500AA19027}" sibTransId="{46A1F47A-EE61-41DF-908C-27D739E62D35}"/>
    <dgm:cxn modelId="{0D725B13-1E12-43D0-9360-130ED5E89206}" srcId="{A1647E02-F32C-4B09-80BB-D7A9CB035243}" destId="{DCD51019-DF6B-44F5-BEFF-EF08D4885299}" srcOrd="3" destOrd="0" parTransId="{80377687-8E6D-4E15-B396-C9B7D252E32A}" sibTransId="{118BF592-0AB1-46F2-A2D4-92C24E05D636}"/>
    <dgm:cxn modelId="{5B4333C2-3A64-422F-993D-4770DC836720}" type="presOf" srcId="{B88ACC54-1AA3-49FD-BF95-177DD265159A}" destId="{32251DC4-2472-4F6B-AFAF-2DE2FC56D007}" srcOrd="0" destOrd="0" presId="urn:microsoft.com/office/officeart/2008/layout/VerticalCurvedList"/>
    <dgm:cxn modelId="{9C06AD59-2B85-46D1-95AD-4F04148B0D06}" type="presOf" srcId="{1E0DAAC9-9936-4A8D-9C5A-E1EC063A111A}" destId="{91ABE6D7-399B-49DA-97DC-392C01BBA8D6}" srcOrd="0" destOrd="0" presId="urn:microsoft.com/office/officeart/2008/layout/VerticalCurvedList"/>
    <dgm:cxn modelId="{C5D0C9BB-F3ED-441F-B66C-1D9ECDD02745}" srcId="{A1647E02-F32C-4B09-80BB-D7A9CB035243}" destId="{B88ACC54-1AA3-49FD-BF95-177DD265159A}" srcOrd="0" destOrd="0" parTransId="{770EC236-02D9-4825-AB96-D67A434564A6}" sibTransId="{37FBD14F-D98E-4F3A-A186-01312447E419}"/>
    <dgm:cxn modelId="{B1DAE2D7-E584-4ABA-BB0C-77D345DCC863}" type="presOf" srcId="{A1647E02-F32C-4B09-80BB-D7A9CB035243}" destId="{7E4957F3-6C1C-40EF-9A5A-398514BD2D5B}" srcOrd="0" destOrd="0" presId="urn:microsoft.com/office/officeart/2008/layout/VerticalCurvedList"/>
    <dgm:cxn modelId="{E1ED5550-DAF5-4BBF-8ABF-0C2FB1FCA5F3}" type="presParOf" srcId="{7E4957F3-6C1C-40EF-9A5A-398514BD2D5B}" destId="{BFD5D10C-4915-480A-ABCE-5B536887B8DC}" srcOrd="0" destOrd="0" presId="urn:microsoft.com/office/officeart/2008/layout/VerticalCurvedList"/>
    <dgm:cxn modelId="{209D0D0B-0DF7-43FC-BFFD-7EB25DD47154}" type="presParOf" srcId="{BFD5D10C-4915-480A-ABCE-5B536887B8DC}" destId="{F92DF041-21A8-482C-AEB3-F42BF4FE371C}" srcOrd="0" destOrd="0" presId="urn:microsoft.com/office/officeart/2008/layout/VerticalCurvedList"/>
    <dgm:cxn modelId="{F911F261-DC07-494D-A3F0-BB1DF5484904}" type="presParOf" srcId="{F92DF041-21A8-482C-AEB3-F42BF4FE371C}" destId="{9D220897-679F-41FA-A60B-BD472CA2BE44}" srcOrd="0" destOrd="0" presId="urn:microsoft.com/office/officeart/2008/layout/VerticalCurvedList"/>
    <dgm:cxn modelId="{AE5AD038-E1FA-4163-B2A9-5E09CC9F1732}" type="presParOf" srcId="{F92DF041-21A8-482C-AEB3-F42BF4FE371C}" destId="{F8841313-E7C8-4856-89D2-54B7A56CA891}" srcOrd="1" destOrd="0" presId="urn:microsoft.com/office/officeart/2008/layout/VerticalCurvedList"/>
    <dgm:cxn modelId="{AC40DDC5-ADC5-47DA-8813-47FE98E38FD7}" type="presParOf" srcId="{F92DF041-21A8-482C-AEB3-F42BF4FE371C}" destId="{1124B4F1-5842-4DA1-B83E-24B5C220D1C7}" srcOrd="2" destOrd="0" presId="urn:microsoft.com/office/officeart/2008/layout/VerticalCurvedList"/>
    <dgm:cxn modelId="{883D79B8-42FA-4FD2-A84C-AB87FBE4777B}" type="presParOf" srcId="{F92DF041-21A8-482C-AEB3-F42BF4FE371C}" destId="{F692E297-ED61-4A0E-90AA-2253CC0D26D2}" srcOrd="3" destOrd="0" presId="urn:microsoft.com/office/officeart/2008/layout/VerticalCurvedList"/>
    <dgm:cxn modelId="{42C47E5F-9BDD-4EB6-B04E-47E4A6F35D76}" type="presParOf" srcId="{BFD5D10C-4915-480A-ABCE-5B536887B8DC}" destId="{32251DC4-2472-4F6B-AFAF-2DE2FC56D007}" srcOrd="1" destOrd="0" presId="urn:microsoft.com/office/officeart/2008/layout/VerticalCurvedList"/>
    <dgm:cxn modelId="{D1B8EA4A-8A59-47C5-A550-1CF93C6C7C9B}" type="presParOf" srcId="{BFD5D10C-4915-480A-ABCE-5B536887B8DC}" destId="{B9641403-22E9-4027-BBE6-613B11FF7EC7}" srcOrd="2" destOrd="0" presId="urn:microsoft.com/office/officeart/2008/layout/VerticalCurvedList"/>
    <dgm:cxn modelId="{98BE61C2-558E-4C84-868F-496367B41A86}" type="presParOf" srcId="{B9641403-22E9-4027-BBE6-613B11FF7EC7}" destId="{2F2C0937-4FA1-44E6-ABA9-1AF0C7ADB4F1}" srcOrd="0" destOrd="0" presId="urn:microsoft.com/office/officeart/2008/layout/VerticalCurvedList"/>
    <dgm:cxn modelId="{B337F338-70BC-479A-8142-1FE5C8601230}" type="presParOf" srcId="{BFD5D10C-4915-480A-ABCE-5B536887B8DC}" destId="{7ABBD777-71AA-49DA-89C6-1E9ABCBDE455}" srcOrd="3" destOrd="0" presId="urn:microsoft.com/office/officeart/2008/layout/VerticalCurvedList"/>
    <dgm:cxn modelId="{E5AF0FE4-5E40-449C-96E2-454835B63509}" type="presParOf" srcId="{BFD5D10C-4915-480A-ABCE-5B536887B8DC}" destId="{71EA71BC-06EE-49F4-8044-595F64B00FB9}" srcOrd="4" destOrd="0" presId="urn:microsoft.com/office/officeart/2008/layout/VerticalCurvedList"/>
    <dgm:cxn modelId="{3D657DC9-8F9C-4975-A381-E1606532848A}" type="presParOf" srcId="{71EA71BC-06EE-49F4-8044-595F64B00FB9}" destId="{07C99F47-4313-4044-BEA5-7575F3FB60AF}" srcOrd="0" destOrd="0" presId="urn:microsoft.com/office/officeart/2008/layout/VerticalCurvedList"/>
    <dgm:cxn modelId="{AD3627A5-6DB3-4BE5-90D9-117AB8C08DCF}" type="presParOf" srcId="{BFD5D10C-4915-480A-ABCE-5B536887B8DC}" destId="{91ABE6D7-399B-49DA-97DC-392C01BBA8D6}" srcOrd="5" destOrd="0" presId="urn:microsoft.com/office/officeart/2008/layout/VerticalCurvedList"/>
    <dgm:cxn modelId="{7BAFFEE6-BBF8-4B69-B369-B9A6CC9A57D0}" type="presParOf" srcId="{BFD5D10C-4915-480A-ABCE-5B536887B8DC}" destId="{FB3FF206-F2FD-48AF-A542-76EF8928CF44}" srcOrd="6" destOrd="0" presId="urn:microsoft.com/office/officeart/2008/layout/VerticalCurvedList"/>
    <dgm:cxn modelId="{27D7AEED-283A-4F66-9CDF-CF06FF0A69C1}" type="presParOf" srcId="{FB3FF206-F2FD-48AF-A542-76EF8928CF44}" destId="{07C47EC4-ACFF-431E-9D66-6F03CAB09D2F}" srcOrd="0" destOrd="0" presId="urn:microsoft.com/office/officeart/2008/layout/VerticalCurvedList"/>
    <dgm:cxn modelId="{58DCE9A4-B4EC-4253-B5E8-E0E8A74FD080}" type="presParOf" srcId="{BFD5D10C-4915-480A-ABCE-5B536887B8DC}" destId="{C06F10B5-4B3E-44C6-B79C-F94C583C4AC0}" srcOrd="7" destOrd="0" presId="urn:microsoft.com/office/officeart/2008/layout/VerticalCurvedList"/>
    <dgm:cxn modelId="{3B8FE29F-F40D-4B2A-9F29-4B6F0644FA63}" type="presParOf" srcId="{BFD5D10C-4915-480A-ABCE-5B536887B8DC}" destId="{B1BBBD72-29A2-4B55-8165-D5F6B4FB1BB9}" srcOrd="8" destOrd="0" presId="urn:microsoft.com/office/officeart/2008/layout/VerticalCurvedList"/>
    <dgm:cxn modelId="{500B9FC3-72FE-4862-A45D-72BC68307EA3}" type="presParOf" srcId="{B1BBBD72-29A2-4B55-8165-D5F6B4FB1BB9}" destId="{16C9285D-E2F3-48A2-A989-6C96E075964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Facebook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Imo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2B38E677-AFA4-428A-A4F1-5C1E2CCAB83A}">
      <dgm:prSet/>
      <dgm:spPr/>
      <dgm:t>
        <a:bodyPr/>
        <a:lstStyle/>
        <a:p>
          <a:r>
            <a:rPr lang="en-US" dirty="0" err="1" smtClean="0"/>
            <a:t>Youtube</a:t>
          </a:r>
          <a:endParaRPr lang="en-US" dirty="0"/>
        </a:p>
      </dgm:t>
    </dgm:pt>
    <dgm:pt modelId="{44FCC434-D08B-42B8-8F22-389ECBBFC415}" type="parTrans" cxnId="{BB37ADC4-2898-4D4A-A5D7-858EC89D1C63}">
      <dgm:prSet/>
      <dgm:spPr/>
      <dgm:t>
        <a:bodyPr/>
        <a:lstStyle/>
        <a:p>
          <a:endParaRPr lang="en-US"/>
        </a:p>
      </dgm:t>
    </dgm:pt>
    <dgm:pt modelId="{B3B4B954-E362-4EB9-9E42-EAE6870097A9}" type="sibTrans" cxnId="{BB37ADC4-2898-4D4A-A5D7-858EC89D1C63}">
      <dgm:prSet/>
      <dgm:spPr/>
      <dgm:t>
        <a:bodyPr/>
        <a:lstStyle/>
        <a:p>
          <a:endParaRPr lang="en-US"/>
        </a:p>
      </dgm:t>
    </dgm:pt>
    <dgm:pt modelId="{D7E27BE5-5E4C-4F5F-9D14-6514163FAD5A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 err="1" smtClean="0"/>
            <a:t>Whatsapp</a:t>
          </a:r>
          <a:endParaRPr lang="en-US" dirty="0"/>
        </a:p>
      </dgm:t>
    </dgm:pt>
    <dgm:pt modelId="{AB4CCF51-F5D8-487A-BE73-A742CBEBAEB1}" type="parTrans" cxnId="{674AC8D9-2E3A-40A4-9183-6A992C31EF91}">
      <dgm:prSet/>
      <dgm:spPr/>
      <dgm:t>
        <a:bodyPr/>
        <a:lstStyle/>
        <a:p>
          <a:endParaRPr lang="en-US"/>
        </a:p>
      </dgm:t>
    </dgm:pt>
    <dgm:pt modelId="{7B81444A-7ED0-4000-A1B0-A9DEF6445261}" type="sibTrans" cxnId="{674AC8D9-2E3A-40A4-9183-6A992C31EF91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 smtClean="0"/>
            <a:t>Instagram</a:t>
          </a:r>
          <a:endParaRPr lang="en-US" dirty="0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0BCA7E18-E69E-4FCB-AA79-A5FD247D3476}" type="pres">
      <dgm:prSet presAssocID="{CD7942A0-B7D2-4B14-8FEA-55FC702F5BE7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07090D-E8BC-4A9B-81AF-920100B3778F}" type="pres">
      <dgm:prSet presAssocID="{CD7942A0-B7D2-4B14-8FEA-55FC702F5BE7}" presName="FiveNodes_2" presStyleLbl="node1" presStyleIdx="1" presStyleCnt="5" custLinFactNeighborX="-441" custLinFactNeighborY="-1268">
        <dgm:presLayoutVars>
          <dgm:bulletEnabled val="1"/>
        </dgm:presLayoutVars>
      </dgm:prSet>
      <dgm:spPr/>
    </dgm:pt>
    <dgm:pt modelId="{9D25FDC0-3F01-49F4-944B-7EC370CE80CD}" type="pres">
      <dgm:prSet presAssocID="{CD7942A0-B7D2-4B14-8FEA-55FC702F5BE7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5590F3-DACF-418C-8B21-04E64C86CD8C}" type="pres">
      <dgm:prSet presAssocID="{CD7942A0-B7D2-4B14-8FEA-55FC702F5BE7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43CB8-73F6-4349-884F-3363ADC32C04}" type="pres">
      <dgm:prSet presAssocID="{CD7942A0-B7D2-4B14-8FEA-55FC702F5BE7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731D81-428E-4C2C-A747-E0DF299BB8AF}" type="pres">
      <dgm:prSet presAssocID="{CD7942A0-B7D2-4B14-8FEA-55FC702F5BE7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0D23B8-C355-4ED6-B014-2ECF3A4B1569}" type="pres">
      <dgm:prSet presAssocID="{CD7942A0-B7D2-4B14-8FEA-55FC702F5BE7}" presName="FiveConn_2-3" presStyleLbl="fgAccFollowNode1" presStyleIdx="1" presStyleCnt="4">
        <dgm:presLayoutVars>
          <dgm:bulletEnabled val="1"/>
        </dgm:presLayoutVars>
      </dgm:prSet>
      <dgm:spPr/>
    </dgm:pt>
    <dgm:pt modelId="{5A0D7F80-2D5D-4E35-9D8A-1E4F929E1F73}" type="pres">
      <dgm:prSet presAssocID="{CD7942A0-B7D2-4B14-8FEA-55FC702F5BE7}" presName="FiveConn_3-4" presStyleLbl="fgAccFollowNode1" presStyleIdx="2" presStyleCnt="4">
        <dgm:presLayoutVars>
          <dgm:bulletEnabled val="1"/>
        </dgm:presLayoutVars>
      </dgm:prSet>
      <dgm:spPr/>
    </dgm:pt>
    <dgm:pt modelId="{0BB1A528-6954-4ED4-997D-1134E4BCA190}" type="pres">
      <dgm:prSet presAssocID="{CD7942A0-B7D2-4B14-8FEA-55FC702F5BE7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61FB15-9217-4BAD-808E-F7F026ECE594}" type="pres">
      <dgm:prSet presAssocID="{CD7942A0-B7D2-4B14-8FEA-55FC702F5BE7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E8513D-A10A-4BB2-951B-47B94294B9C8}" type="pres">
      <dgm:prSet presAssocID="{CD7942A0-B7D2-4B14-8FEA-55FC702F5BE7}" presName="FiveNodes_2_text" presStyleLbl="node1" presStyleIdx="4" presStyleCnt="5">
        <dgm:presLayoutVars>
          <dgm:bulletEnabled val="1"/>
        </dgm:presLayoutVars>
      </dgm:prSet>
      <dgm:spPr/>
    </dgm:pt>
    <dgm:pt modelId="{8E2839E9-AAB9-418A-916E-1B5885DB5ACC}" type="pres">
      <dgm:prSet presAssocID="{CD7942A0-B7D2-4B14-8FEA-55FC702F5BE7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64ABE-573A-4BED-8448-D43168281708}" type="pres">
      <dgm:prSet presAssocID="{CD7942A0-B7D2-4B14-8FEA-55FC702F5BE7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56CFA2-6D12-4972-800B-4D9C2D9B26B5}" type="pres">
      <dgm:prSet presAssocID="{CD7942A0-B7D2-4B14-8FEA-55FC702F5BE7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17C2FB-077A-4617-BFF4-E7B0E41EF2AA}" type="presOf" srcId="{B3B4B954-E362-4EB9-9E42-EAE6870097A9}" destId="{510D23B8-C355-4ED6-B014-2ECF3A4B1569}" srcOrd="0" destOrd="0" presId="urn:microsoft.com/office/officeart/2005/8/layout/vProcess5"/>
    <dgm:cxn modelId="{D0011EB4-88A7-4E13-A17B-90320239C626}" type="presOf" srcId="{8EC937D8-BD76-4A12-A3E5-900D5C1E2E05}" destId="{255590F3-DACF-418C-8B21-04E64C86CD8C}" srcOrd="0" destOrd="0" presId="urn:microsoft.com/office/officeart/2005/8/layout/vProcess5"/>
    <dgm:cxn modelId="{5760B3A3-42D3-47E1-B9A8-4CD52AE51EFA}" type="presOf" srcId="{D7E27BE5-5E4C-4F5F-9D14-6514163FAD5A}" destId="{8E2839E9-AAB9-418A-916E-1B5885DB5ACC}" srcOrd="1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DB18F5E1-C940-4A60-95F7-98E040E9C6AB}" type="presOf" srcId="{7B81444A-7ED0-4000-A1B0-A9DEF6445261}" destId="{5A0D7F80-2D5D-4E35-9D8A-1E4F929E1F73}" srcOrd="0" destOrd="0" presId="urn:microsoft.com/office/officeart/2005/8/layout/vProcess5"/>
    <dgm:cxn modelId="{2180D163-1C5E-48FB-93EE-E485D30FEF60}" type="presOf" srcId="{7133ECF5-4190-4604-AA2F-03C9A0A9210F}" destId="{9C56CFA2-6D12-4972-800B-4D9C2D9B26B5}" srcOrd="1" destOrd="0" presId="urn:microsoft.com/office/officeart/2005/8/layout/vProcess5"/>
    <dgm:cxn modelId="{0FC0EC38-3401-4241-8021-087B862DE13E}" type="presOf" srcId="{8EC937D8-BD76-4A12-A3E5-900D5C1E2E05}" destId="{4D064ABE-573A-4BED-8448-D43168281708}" srcOrd="1" destOrd="0" presId="urn:microsoft.com/office/officeart/2005/8/layout/vProcess5"/>
    <dgm:cxn modelId="{95988181-6FA4-410E-9232-A8B5087EE914}" type="presOf" srcId="{2B38E677-AFA4-428A-A4F1-5C1E2CCAB83A}" destId="{12E8513D-A10A-4BB2-951B-47B94294B9C8}" srcOrd="1" destOrd="0" presId="urn:microsoft.com/office/officeart/2005/8/layout/vProcess5"/>
    <dgm:cxn modelId="{011A9761-E983-4C7D-AB1D-2038261D8FF8}" srcId="{CD7942A0-B7D2-4B14-8FEA-55FC702F5BE7}" destId="{7133ECF5-4190-4604-AA2F-03C9A0A9210F}" srcOrd="4" destOrd="0" parTransId="{7D1B29D7-21DD-436A-8F7C-E87DE53C1431}" sibTransId="{46037378-034A-4662-877A-B53E1DA069A3}"/>
    <dgm:cxn modelId="{674AC8D9-2E3A-40A4-9183-6A992C31EF91}" srcId="{CD7942A0-B7D2-4B14-8FEA-55FC702F5BE7}" destId="{D7E27BE5-5E4C-4F5F-9D14-6514163FAD5A}" srcOrd="2" destOrd="0" parTransId="{AB4CCF51-F5D8-487A-BE73-A742CBEBAEB1}" sibTransId="{7B81444A-7ED0-4000-A1B0-A9DEF6445261}"/>
    <dgm:cxn modelId="{4979E3BC-8C92-430F-85B0-65CA9A6DFD75}" type="presOf" srcId="{B3EFD4A5-9FA1-4ABE-B722-05162509509B}" destId="{0BB1A528-6954-4ED4-997D-1134E4BCA190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A03A08EC-E2C9-4752-9453-E606FD325633}" type="presOf" srcId="{2B38E677-AFA4-428A-A4F1-5C1E2CCAB83A}" destId="{9607090D-E8BC-4A9B-81AF-920100B3778F}" srcOrd="0" destOrd="0" presId="urn:microsoft.com/office/officeart/2005/8/layout/vProcess5"/>
    <dgm:cxn modelId="{1C6BA0ED-D75A-4CC8-A8B4-FF140C08EA01}" type="presOf" srcId="{095A5E99-E976-4550-8F80-53CC813F2F5A}" destId="{B661FB15-9217-4BAD-808E-F7F026ECE594}" srcOrd="1" destOrd="0" presId="urn:microsoft.com/office/officeart/2005/8/layout/vProcess5"/>
    <dgm:cxn modelId="{B00E020F-78C3-455D-9BC0-3C3F881C0479}" type="presOf" srcId="{D7E27BE5-5E4C-4F5F-9D14-6514163FAD5A}" destId="{9D25FDC0-3F01-49F4-944B-7EC370CE80CD}" srcOrd="0" destOrd="0" presId="urn:microsoft.com/office/officeart/2005/8/layout/vProcess5"/>
    <dgm:cxn modelId="{BB37ADC4-2898-4D4A-A5D7-858EC89D1C63}" srcId="{CD7942A0-B7D2-4B14-8FEA-55FC702F5BE7}" destId="{2B38E677-AFA4-428A-A4F1-5C1E2CCAB83A}" srcOrd="1" destOrd="0" parTransId="{44FCC434-D08B-42B8-8F22-389ECBBFC415}" sibTransId="{B3B4B954-E362-4EB9-9E42-EAE6870097A9}"/>
    <dgm:cxn modelId="{D46F69A6-09FB-4395-A446-D6FD198A3B17}" type="presOf" srcId="{8877691F-1B60-4485-9174-DDEC7EE68B70}" destId="{D1731D81-428E-4C2C-A747-E0DF299BB8AF}" srcOrd="0" destOrd="0" presId="urn:microsoft.com/office/officeart/2005/8/layout/vProcess5"/>
    <dgm:cxn modelId="{8227ED6C-EB72-4404-BEAD-FA5696DCE85B}" type="presOf" srcId="{095A5E99-E976-4550-8F80-53CC813F2F5A}" destId="{0BCA7E18-E69E-4FCB-AA79-A5FD247D3476}" srcOrd="0" destOrd="0" presId="urn:microsoft.com/office/officeart/2005/8/layout/vProcess5"/>
    <dgm:cxn modelId="{B77BDBCB-1C9B-4FF2-A356-28BCBEBA797E}" type="presOf" srcId="{7133ECF5-4190-4604-AA2F-03C9A0A9210F}" destId="{E7343CB8-73F6-4349-884F-3363ADC32C04}" srcOrd="0" destOrd="0" presId="urn:microsoft.com/office/officeart/2005/8/layout/vProcess5"/>
    <dgm:cxn modelId="{43DC8383-AEE5-490C-A8E5-1F216F2B8FE6}" srcId="{CD7942A0-B7D2-4B14-8FEA-55FC702F5BE7}" destId="{8EC937D8-BD76-4A12-A3E5-900D5C1E2E05}" srcOrd="3" destOrd="0" parTransId="{8265EE85-9851-494E-A6D3-1CDACE947DF3}" sibTransId="{B3EFD4A5-9FA1-4ABE-B722-05162509509B}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7A35365E-BEF6-4B52-AF9C-1675C68BD7A4}" type="presParOf" srcId="{1D84D8B6-AB32-4491-B5D2-EFE3D7668B88}" destId="{0BCA7E18-E69E-4FCB-AA79-A5FD247D3476}" srcOrd="1" destOrd="0" presId="urn:microsoft.com/office/officeart/2005/8/layout/vProcess5"/>
    <dgm:cxn modelId="{219E4DC0-7BF7-4DAB-BF9F-30252E377DE9}" type="presParOf" srcId="{1D84D8B6-AB32-4491-B5D2-EFE3D7668B88}" destId="{9607090D-E8BC-4A9B-81AF-920100B3778F}" srcOrd="2" destOrd="0" presId="urn:microsoft.com/office/officeart/2005/8/layout/vProcess5"/>
    <dgm:cxn modelId="{B8918CA2-BDDC-4AFA-BA09-1167984977D1}" type="presParOf" srcId="{1D84D8B6-AB32-4491-B5D2-EFE3D7668B88}" destId="{9D25FDC0-3F01-49F4-944B-7EC370CE80CD}" srcOrd="3" destOrd="0" presId="urn:microsoft.com/office/officeart/2005/8/layout/vProcess5"/>
    <dgm:cxn modelId="{67FDA1AF-98B8-4649-8F75-E99A31A06DBE}" type="presParOf" srcId="{1D84D8B6-AB32-4491-B5D2-EFE3D7668B88}" destId="{255590F3-DACF-418C-8B21-04E64C86CD8C}" srcOrd="4" destOrd="0" presId="urn:microsoft.com/office/officeart/2005/8/layout/vProcess5"/>
    <dgm:cxn modelId="{9A3441A4-BA8E-4D11-809B-7B85039C5999}" type="presParOf" srcId="{1D84D8B6-AB32-4491-B5D2-EFE3D7668B88}" destId="{E7343CB8-73F6-4349-884F-3363ADC32C04}" srcOrd="5" destOrd="0" presId="urn:microsoft.com/office/officeart/2005/8/layout/vProcess5"/>
    <dgm:cxn modelId="{2DB5BA93-09BF-4744-9F09-0F3FA89BE841}" type="presParOf" srcId="{1D84D8B6-AB32-4491-B5D2-EFE3D7668B88}" destId="{D1731D81-428E-4C2C-A747-E0DF299BB8AF}" srcOrd="6" destOrd="0" presId="urn:microsoft.com/office/officeart/2005/8/layout/vProcess5"/>
    <dgm:cxn modelId="{DF2E390F-87AE-48E9-91B9-43BAE30B6859}" type="presParOf" srcId="{1D84D8B6-AB32-4491-B5D2-EFE3D7668B88}" destId="{510D23B8-C355-4ED6-B014-2ECF3A4B1569}" srcOrd="7" destOrd="0" presId="urn:microsoft.com/office/officeart/2005/8/layout/vProcess5"/>
    <dgm:cxn modelId="{FFE3F6F8-3E3E-425B-8561-EB185B4CAB48}" type="presParOf" srcId="{1D84D8B6-AB32-4491-B5D2-EFE3D7668B88}" destId="{5A0D7F80-2D5D-4E35-9D8A-1E4F929E1F73}" srcOrd="8" destOrd="0" presId="urn:microsoft.com/office/officeart/2005/8/layout/vProcess5"/>
    <dgm:cxn modelId="{0ADA8189-BD93-4AE8-9417-E84026DC9CA5}" type="presParOf" srcId="{1D84D8B6-AB32-4491-B5D2-EFE3D7668B88}" destId="{0BB1A528-6954-4ED4-997D-1134E4BCA190}" srcOrd="9" destOrd="0" presId="urn:microsoft.com/office/officeart/2005/8/layout/vProcess5"/>
    <dgm:cxn modelId="{0B4F5E0E-767A-4A8A-9271-A3ACDBCE5202}" type="presParOf" srcId="{1D84D8B6-AB32-4491-B5D2-EFE3D7668B88}" destId="{B661FB15-9217-4BAD-808E-F7F026ECE594}" srcOrd="10" destOrd="0" presId="urn:microsoft.com/office/officeart/2005/8/layout/vProcess5"/>
    <dgm:cxn modelId="{A583F32F-66DF-489C-9652-67BB3759472E}" type="presParOf" srcId="{1D84D8B6-AB32-4491-B5D2-EFE3D7668B88}" destId="{12E8513D-A10A-4BB2-951B-47B94294B9C8}" srcOrd="11" destOrd="0" presId="urn:microsoft.com/office/officeart/2005/8/layout/vProcess5"/>
    <dgm:cxn modelId="{FCB83475-1C14-42BC-88B4-89FBA2B10C1D}" type="presParOf" srcId="{1D84D8B6-AB32-4491-B5D2-EFE3D7668B88}" destId="{8E2839E9-AAB9-418A-916E-1B5885DB5ACC}" srcOrd="12" destOrd="0" presId="urn:microsoft.com/office/officeart/2005/8/layout/vProcess5"/>
    <dgm:cxn modelId="{2E9201BD-C3DE-4E1C-A618-B29054004E19}" type="presParOf" srcId="{1D84D8B6-AB32-4491-B5D2-EFE3D7668B88}" destId="{4D064ABE-573A-4BED-8448-D43168281708}" srcOrd="13" destOrd="0" presId="urn:microsoft.com/office/officeart/2005/8/layout/vProcess5"/>
    <dgm:cxn modelId="{D629D453-7AAC-4330-9B92-571B46F54DE7}" type="presParOf" srcId="{1D84D8B6-AB32-4491-B5D2-EFE3D7668B88}" destId="{9C56CFA2-6D12-4972-800B-4D9C2D9B26B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EA7D2D-D048-4706-A26D-3C3384DE041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E0C80E-95FA-4293-B8F3-4FCC4138180E}">
      <dgm:prSet phldrT="[Text]" custT="1"/>
      <dgm:spPr/>
      <dgm:t>
        <a:bodyPr/>
        <a:lstStyle/>
        <a:p>
          <a:pPr rtl="0"/>
          <a:r>
            <a:rPr lang="en-US" sz="2000" b="1" i="0" dirty="0" smtClean="0"/>
            <a:t>Immediate access to information</a:t>
          </a:r>
          <a:endParaRPr lang="en-US" sz="2000" b="1" i="0" dirty="0"/>
        </a:p>
      </dgm:t>
    </dgm:pt>
    <dgm:pt modelId="{74E36D4D-1897-4B20-BB4E-369DACBC4D6D}" type="parTrans" cxnId="{811E807B-3CD7-4F8C-8EBE-603F848DDE0E}">
      <dgm:prSet/>
      <dgm:spPr/>
      <dgm:t>
        <a:bodyPr/>
        <a:lstStyle/>
        <a:p>
          <a:endParaRPr lang="en-US"/>
        </a:p>
      </dgm:t>
    </dgm:pt>
    <dgm:pt modelId="{B018F64A-6483-4F78-9764-1532EE353B50}" type="sibTrans" cxnId="{811E807B-3CD7-4F8C-8EBE-603F848DDE0E}">
      <dgm:prSet/>
      <dgm:spPr/>
      <dgm:t>
        <a:bodyPr/>
        <a:lstStyle/>
        <a:p>
          <a:endParaRPr lang="en-US"/>
        </a:p>
      </dgm:t>
    </dgm:pt>
    <dgm:pt modelId="{552CBB3E-2141-4C0B-83CD-5BF35A6A4735}">
      <dgm:prSet phldrT="[Text]" custT="1"/>
      <dgm:spPr/>
      <dgm:t>
        <a:bodyPr/>
        <a:lstStyle/>
        <a:p>
          <a:pPr rtl="0"/>
          <a:r>
            <a:rPr lang="en-US" sz="1800" b="1" i="0" dirty="0" smtClean="0"/>
            <a:t>A level playing field for business</a:t>
          </a:r>
          <a:endParaRPr lang="en-US" sz="1800" b="1" i="0" dirty="0"/>
        </a:p>
      </dgm:t>
    </dgm:pt>
    <dgm:pt modelId="{51D58DF1-6E1F-44EC-9F6E-39E80A023A51}" type="parTrans" cxnId="{0440A99B-5DD2-479A-8E0C-068BA6B595B1}">
      <dgm:prSet/>
      <dgm:spPr/>
      <dgm:t>
        <a:bodyPr/>
        <a:lstStyle/>
        <a:p>
          <a:endParaRPr lang="en-US"/>
        </a:p>
      </dgm:t>
    </dgm:pt>
    <dgm:pt modelId="{376D9BBB-C0C9-45B0-870E-4E344312D9DF}" type="sibTrans" cxnId="{0440A99B-5DD2-479A-8E0C-068BA6B595B1}">
      <dgm:prSet/>
      <dgm:spPr/>
      <dgm:t>
        <a:bodyPr/>
        <a:lstStyle/>
        <a:p>
          <a:endParaRPr lang="en-US"/>
        </a:p>
      </dgm:t>
    </dgm:pt>
    <dgm:pt modelId="{68D622D2-948D-4087-B96B-D9F24494CBB8}">
      <dgm:prSet custT="1"/>
      <dgm:spPr/>
      <dgm:t>
        <a:bodyPr/>
        <a:lstStyle/>
        <a:p>
          <a:r>
            <a:rPr lang="en-US" sz="2400" b="1" i="0" dirty="0" smtClean="0"/>
            <a:t>In Touch With the World</a:t>
          </a:r>
          <a:endParaRPr lang="en-US" sz="2400" dirty="0"/>
        </a:p>
      </dgm:t>
    </dgm:pt>
    <dgm:pt modelId="{A0C8AFA3-6A05-4908-ACBE-5609B7681056}" type="parTrans" cxnId="{F5357797-E017-456A-9A34-448804EAC137}">
      <dgm:prSet/>
      <dgm:spPr/>
      <dgm:t>
        <a:bodyPr/>
        <a:lstStyle/>
        <a:p>
          <a:endParaRPr lang="en-US"/>
        </a:p>
      </dgm:t>
    </dgm:pt>
    <dgm:pt modelId="{D837CCC2-5437-4511-BABA-1A6B5DB15651}" type="sibTrans" cxnId="{F5357797-E017-456A-9A34-448804EAC137}">
      <dgm:prSet/>
      <dgm:spPr/>
      <dgm:t>
        <a:bodyPr/>
        <a:lstStyle/>
        <a:p>
          <a:endParaRPr lang="en-US"/>
        </a:p>
      </dgm:t>
    </dgm:pt>
    <dgm:pt modelId="{5C000985-C4B2-4040-BE22-2510DC39CC89}">
      <dgm:prSet custT="1"/>
      <dgm:spPr/>
      <dgm:t>
        <a:bodyPr/>
        <a:lstStyle/>
        <a:p>
          <a:r>
            <a:rPr lang="en-US" sz="2400" b="1" i="0" dirty="0" smtClean="0"/>
            <a:t>Building Relationships</a:t>
          </a:r>
          <a:endParaRPr lang="en-US" sz="2400" b="1" i="0" dirty="0"/>
        </a:p>
      </dgm:t>
    </dgm:pt>
    <dgm:pt modelId="{FC27BDAE-DC02-4B17-BABB-B2C807479C3A}" type="sibTrans" cxnId="{23B841E0-FE65-456D-B6B2-B080FF082314}">
      <dgm:prSet/>
      <dgm:spPr/>
      <dgm:t>
        <a:bodyPr/>
        <a:lstStyle/>
        <a:p>
          <a:endParaRPr lang="en-US"/>
        </a:p>
      </dgm:t>
    </dgm:pt>
    <dgm:pt modelId="{27908251-F7AA-45EA-B3FC-C590A8F7D543}" type="parTrans" cxnId="{23B841E0-FE65-456D-B6B2-B080FF082314}">
      <dgm:prSet/>
      <dgm:spPr/>
      <dgm:t>
        <a:bodyPr/>
        <a:lstStyle/>
        <a:p>
          <a:endParaRPr lang="en-US"/>
        </a:p>
      </dgm:t>
    </dgm:pt>
    <dgm:pt modelId="{03EDA22E-5DF0-4912-8B43-894580031C34}">
      <dgm:prSet custT="1"/>
      <dgm:spPr/>
      <dgm:t>
        <a:bodyPr/>
        <a:lstStyle/>
        <a:p>
          <a:r>
            <a:rPr lang="en-US" sz="2400" b="1" i="0" dirty="0" smtClean="0"/>
            <a:t>Speedy Communication</a:t>
          </a:r>
          <a:endParaRPr lang="en-US" sz="2400" dirty="0"/>
        </a:p>
      </dgm:t>
    </dgm:pt>
    <dgm:pt modelId="{4C15D567-B87A-46D3-AF84-0BB801050C69}" type="sibTrans" cxnId="{1B941168-D6FC-4E2A-9DA7-9D0F79B6AF17}">
      <dgm:prSet/>
      <dgm:spPr/>
      <dgm:t>
        <a:bodyPr/>
        <a:lstStyle/>
        <a:p>
          <a:endParaRPr lang="en-US"/>
        </a:p>
      </dgm:t>
    </dgm:pt>
    <dgm:pt modelId="{11C848AB-9146-4965-8F20-E936463C926F}" type="parTrans" cxnId="{1B941168-D6FC-4E2A-9DA7-9D0F79B6AF17}">
      <dgm:prSet/>
      <dgm:spPr/>
      <dgm:t>
        <a:bodyPr/>
        <a:lstStyle/>
        <a:p>
          <a:endParaRPr lang="en-US"/>
        </a:p>
      </dgm:t>
    </dgm:pt>
    <dgm:pt modelId="{3C6E0645-7864-4B44-844D-D9C7F12295BB}" type="pres">
      <dgm:prSet presAssocID="{7BEA7D2D-D048-4706-A26D-3C3384DE0415}" presName="linear" presStyleCnt="0">
        <dgm:presLayoutVars>
          <dgm:dir/>
          <dgm:animLvl val="lvl"/>
          <dgm:resizeHandles val="exact"/>
        </dgm:presLayoutVars>
      </dgm:prSet>
      <dgm:spPr/>
    </dgm:pt>
    <dgm:pt modelId="{9B5837D9-3681-4A13-9A32-2B444B3B83F6}" type="pres">
      <dgm:prSet presAssocID="{9FE0C80E-95FA-4293-B8F3-4FCC4138180E}" presName="parentLin" presStyleCnt="0"/>
      <dgm:spPr/>
    </dgm:pt>
    <dgm:pt modelId="{9C6179A5-4BAA-4AF1-AB44-DECA3941841B}" type="pres">
      <dgm:prSet presAssocID="{9FE0C80E-95FA-4293-B8F3-4FCC4138180E}" presName="parentLeftMargin" presStyleLbl="node1" presStyleIdx="0" presStyleCnt="5"/>
      <dgm:spPr/>
    </dgm:pt>
    <dgm:pt modelId="{167483E6-1444-4511-B29E-98EB833C7895}" type="pres">
      <dgm:prSet presAssocID="{9FE0C80E-95FA-4293-B8F3-4FCC4138180E}" presName="parentText" presStyleLbl="node1" presStyleIdx="0" presStyleCnt="5" custScaleX="117857" custScaleY="1473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D3389C-BAD8-46E3-98DA-7EB656A71BC9}" type="pres">
      <dgm:prSet presAssocID="{9FE0C80E-95FA-4293-B8F3-4FCC4138180E}" presName="negativeSpace" presStyleCnt="0"/>
      <dgm:spPr/>
    </dgm:pt>
    <dgm:pt modelId="{D60A49D4-F2FC-4C10-BFB0-48D6E97567A6}" type="pres">
      <dgm:prSet presAssocID="{9FE0C80E-95FA-4293-B8F3-4FCC4138180E}" presName="childText" presStyleLbl="conFgAcc1" presStyleIdx="0" presStyleCnt="5">
        <dgm:presLayoutVars>
          <dgm:bulletEnabled val="1"/>
        </dgm:presLayoutVars>
      </dgm:prSet>
      <dgm:spPr/>
    </dgm:pt>
    <dgm:pt modelId="{5D6A14D9-2705-43AD-B9C8-CC471FF8EB78}" type="pres">
      <dgm:prSet presAssocID="{B018F64A-6483-4F78-9764-1532EE353B50}" presName="spaceBetweenRectangles" presStyleCnt="0"/>
      <dgm:spPr/>
    </dgm:pt>
    <dgm:pt modelId="{26C21C39-9435-4C62-A8C9-1DED5AD967FA}" type="pres">
      <dgm:prSet presAssocID="{68D622D2-948D-4087-B96B-D9F24494CBB8}" presName="parentLin" presStyleCnt="0"/>
      <dgm:spPr/>
    </dgm:pt>
    <dgm:pt modelId="{622D24CF-9E53-4D11-BD15-E1E39A6C78EC}" type="pres">
      <dgm:prSet presAssocID="{68D622D2-948D-4087-B96B-D9F24494CBB8}" presName="parentLeftMargin" presStyleLbl="node1" presStyleIdx="0" presStyleCnt="5"/>
      <dgm:spPr/>
    </dgm:pt>
    <dgm:pt modelId="{107DF686-B06C-4B17-BB88-3DFBAC638D37}" type="pres">
      <dgm:prSet presAssocID="{68D622D2-948D-4087-B96B-D9F24494CBB8}" presName="parentText" presStyleLbl="node1" presStyleIdx="1" presStyleCnt="5" custScaleX="117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D8BE2C-25A5-4F60-B04A-E4EE0327D413}" type="pres">
      <dgm:prSet presAssocID="{68D622D2-948D-4087-B96B-D9F24494CBB8}" presName="negativeSpace" presStyleCnt="0"/>
      <dgm:spPr/>
    </dgm:pt>
    <dgm:pt modelId="{D501276A-F14E-43A8-92B3-EAD1510D7627}" type="pres">
      <dgm:prSet presAssocID="{68D622D2-948D-4087-B96B-D9F24494CBB8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0E52E-B6AC-4C70-9B4C-E536F4DF59E1}" type="pres">
      <dgm:prSet presAssocID="{D837CCC2-5437-4511-BABA-1A6B5DB15651}" presName="spaceBetweenRectangles" presStyleCnt="0"/>
      <dgm:spPr/>
    </dgm:pt>
    <dgm:pt modelId="{12AB3AA6-B71A-4358-841D-76AC6A653900}" type="pres">
      <dgm:prSet presAssocID="{03EDA22E-5DF0-4912-8B43-894580031C34}" presName="parentLin" presStyleCnt="0"/>
      <dgm:spPr/>
    </dgm:pt>
    <dgm:pt modelId="{91CB6418-1F8C-4C91-AFBA-E3B426AC0F5D}" type="pres">
      <dgm:prSet presAssocID="{03EDA22E-5DF0-4912-8B43-894580031C34}" presName="parentLeftMargin" presStyleLbl="node1" presStyleIdx="1" presStyleCnt="5"/>
      <dgm:spPr/>
    </dgm:pt>
    <dgm:pt modelId="{87786F6F-AB47-4B91-9B75-7D33F55DDF87}" type="pres">
      <dgm:prSet presAssocID="{03EDA22E-5DF0-4912-8B43-894580031C34}" presName="parentText" presStyleLbl="node1" presStyleIdx="2" presStyleCnt="5" custScaleX="117858" custLinFactNeighborX="-6226" custLinFactNeighborY="11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F5756-8EAE-455B-AC2C-EFB6CEADA435}" type="pres">
      <dgm:prSet presAssocID="{03EDA22E-5DF0-4912-8B43-894580031C34}" presName="negativeSpace" presStyleCnt="0"/>
      <dgm:spPr/>
    </dgm:pt>
    <dgm:pt modelId="{224C4008-6CDA-4289-B70A-84E556376EE8}" type="pres">
      <dgm:prSet presAssocID="{03EDA22E-5DF0-4912-8B43-894580031C34}" presName="childText" presStyleLbl="conFgAcc1" presStyleIdx="2" presStyleCnt="5">
        <dgm:presLayoutVars>
          <dgm:bulletEnabled val="1"/>
        </dgm:presLayoutVars>
      </dgm:prSet>
      <dgm:spPr/>
    </dgm:pt>
    <dgm:pt modelId="{DD611754-18EB-48BC-B46D-D5949F6A63D1}" type="pres">
      <dgm:prSet presAssocID="{4C15D567-B87A-46D3-AF84-0BB801050C69}" presName="spaceBetweenRectangles" presStyleCnt="0"/>
      <dgm:spPr/>
    </dgm:pt>
    <dgm:pt modelId="{E574B594-8C77-472A-B013-FAA86875B01D}" type="pres">
      <dgm:prSet presAssocID="{5C000985-C4B2-4040-BE22-2510DC39CC89}" presName="parentLin" presStyleCnt="0"/>
      <dgm:spPr/>
    </dgm:pt>
    <dgm:pt modelId="{E9CB181B-1680-4FD1-B416-8A844A6E1F5A}" type="pres">
      <dgm:prSet presAssocID="{5C000985-C4B2-4040-BE22-2510DC39CC89}" presName="parentLeftMargin" presStyleLbl="node1" presStyleIdx="2" presStyleCnt="5"/>
      <dgm:spPr/>
    </dgm:pt>
    <dgm:pt modelId="{D52FBC70-181F-4CD3-BFA8-97988970431F}" type="pres">
      <dgm:prSet presAssocID="{5C000985-C4B2-4040-BE22-2510DC39CC89}" presName="parentText" presStyleLbl="node1" presStyleIdx="3" presStyleCnt="5" custScaleX="117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D9D300-0140-4643-9188-5AA2A9E83C82}" type="pres">
      <dgm:prSet presAssocID="{5C000985-C4B2-4040-BE22-2510DC39CC89}" presName="negativeSpace" presStyleCnt="0"/>
      <dgm:spPr/>
    </dgm:pt>
    <dgm:pt modelId="{C95D417A-344E-4896-B057-829EF5D970D6}" type="pres">
      <dgm:prSet presAssocID="{5C000985-C4B2-4040-BE22-2510DC39CC89}" presName="childText" presStyleLbl="conFgAcc1" presStyleIdx="3" presStyleCnt="5">
        <dgm:presLayoutVars>
          <dgm:bulletEnabled val="1"/>
        </dgm:presLayoutVars>
      </dgm:prSet>
      <dgm:spPr/>
    </dgm:pt>
    <dgm:pt modelId="{55858B70-1F7B-42C0-A0F7-5D9333524AEE}" type="pres">
      <dgm:prSet presAssocID="{FC27BDAE-DC02-4B17-BABB-B2C807479C3A}" presName="spaceBetweenRectangles" presStyleCnt="0"/>
      <dgm:spPr/>
    </dgm:pt>
    <dgm:pt modelId="{3C50BE6E-63E2-41FE-9556-AF39C9D106B0}" type="pres">
      <dgm:prSet presAssocID="{552CBB3E-2141-4C0B-83CD-5BF35A6A4735}" presName="parentLin" presStyleCnt="0"/>
      <dgm:spPr/>
    </dgm:pt>
    <dgm:pt modelId="{93B0C3EC-BE8A-463D-8CD1-FDD44037CA46}" type="pres">
      <dgm:prSet presAssocID="{552CBB3E-2141-4C0B-83CD-5BF35A6A4735}" presName="parentLeftMargin" presStyleLbl="node1" presStyleIdx="3" presStyleCnt="5"/>
      <dgm:spPr/>
    </dgm:pt>
    <dgm:pt modelId="{FCE177E5-BBFC-49F9-8333-D841BA9924DB}" type="pres">
      <dgm:prSet presAssocID="{552CBB3E-2141-4C0B-83CD-5BF35A6A4735}" presName="parentText" presStyleLbl="node1" presStyleIdx="4" presStyleCnt="5" custScaleX="117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E181FD-737F-49DA-8AB5-C428D7C12AF6}" type="pres">
      <dgm:prSet presAssocID="{552CBB3E-2141-4C0B-83CD-5BF35A6A4735}" presName="negativeSpace" presStyleCnt="0"/>
      <dgm:spPr/>
    </dgm:pt>
    <dgm:pt modelId="{7EB6211B-BE2D-47E3-82E2-BD657C2FCA40}" type="pres">
      <dgm:prSet presAssocID="{552CBB3E-2141-4C0B-83CD-5BF35A6A473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082FDCA-A6BD-4E8C-A6DE-E6FFDB37C7C5}" type="presOf" srcId="{552CBB3E-2141-4C0B-83CD-5BF35A6A4735}" destId="{93B0C3EC-BE8A-463D-8CD1-FDD44037CA46}" srcOrd="0" destOrd="0" presId="urn:microsoft.com/office/officeart/2005/8/layout/list1"/>
    <dgm:cxn modelId="{2B69A453-C32A-434F-8698-13E548BA77C0}" type="presOf" srcId="{552CBB3E-2141-4C0B-83CD-5BF35A6A4735}" destId="{FCE177E5-BBFC-49F9-8333-D841BA9924DB}" srcOrd="1" destOrd="0" presId="urn:microsoft.com/office/officeart/2005/8/layout/list1"/>
    <dgm:cxn modelId="{F3FCD1F8-4E11-422E-BEC2-0E0F69298476}" type="presOf" srcId="{5C000985-C4B2-4040-BE22-2510DC39CC89}" destId="{E9CB181B-1680-4FD1-B416-8A844A6E1F5A}" srcOrd="0" destOrd="0" presId="urn:microsoft.com/office/officeart/2005/8/layout/list1"/>
    <dgm:cxn modelId="{F5357797-E017-456A-9A34-448804EAC137}" srcId="{7BEA7D2D-D048-4706-A26D-3C3384DE0415}" destId="{68D622D2-948D-4087-B96B-D9F24494CBB8}" srcOrd="1" destOrd="0" parTransId="{A0C8AFA3-6A05-4908-ACBE-5609B7681056}" sibTransId="{D837CCC2-5437-4511-BABA-1A6B5DB15651}"/>
    <dgm:cxn modelId="{1B941168-D6FC-4E2A-9DA7-9D0F79B6AF17}" srcId="{7BEA7D2D-D048-4706-A26D-3C3384DE0415}" destId="{03EDA22E-5DF0-4912-8B43-894580031C34}" srcOrd="2" destOrd="0" parTransId="{11C848AB-9146-4965-8F20-E936463C926F}" sibTransId="{4C15D567-B87A-46D3-AF84-0BB801050C69}"/>
    <dgm:cxn modelId="{380F30F4-0EE3-4826-9ADD-706A729CD383}" type="presOf" srcId="{68D622D2-948D-4087-B96B-D9F24494CBB8}" destId="{622D24CF-9E53-4D11-BD15-E1E39A6C78EC}" srcOrd="0" destOrd="0" presId="urn:microsoft.com/office/officeart/2005/8/layout/list1"/>
    <dgm:cxn modelId="{7C8A4F41-29F8-4242-B252-96D06B39E850}" type="presOf" srcId="{03EDA22E-5DF0-4912-8B43-894580031C34}" destId="{91CB6418-1F8C-4C91-AFBA-E3B426AC0F5D}" srcOrd="0" destOrd="0" presId="urn:microsoft.com/office/officeart/2005/8/layout/list1"/>
    <dgm:cxn modelId="{E0D36AC6-67F2-46D6-A1FB-1D48908F0EA6}" type="presOf" srcId="{68D622D2-948D-4087-B96B-D9F24494CBB8}" destId="{107DF686-B06C-4B17-BB88-3DFBAC638D37}" srcOrd="1" destOrd="0" presId="urn:microsoft.com/office/officeart/2005/8/layout/list1"/>
    <dgm:cxn modelId="{2B9D5658-F026-480F-89C9-68FB09B3A4AC}" type="presOf" srcId="{03EDA22E-5DF0-4912-8B43-894580031C34}" destId="{87786F6F-AB47-4B91-9B75-7D33F55DDF87}" srcOrd="1" destOrd="0" presId="urn:microsoft.com/office/officeart/2005/8/layout/list1"/>
    <dgm:cxn modelId="{58C99B43-3B46-4E3A-A709-F22663A9D734}" type="presOf" srcId="{5C000985-C4B2-4040-BE22-2510DC39CC89}" destId="{D52FBC70-181F-4CD3-BFA8-97988970431F}" srcOrd="1" destOrd="0" presId="urn:microsoft.com/office/officeart/2005/8/layout/list1"/>
    <dgm:cxn modelId="{392EBC4B-4E23-4701-979D-9A670DF379F2}" type="presOf" srcId="{9FE0C80E-95FA-4293-B8F3-4FCC4138180E}" destId="{9C6179A5-4BAA-4AF1-AB44-DECA3941841B}" srcOrd="0" destOrd="0" presId="urn:microsoft.com/office/officeart/2005/8/layout/list1"/>
    <dgm:cxn modelId="{811E807B-3CD7-4F8C-8EBE-603F848DDE0E}" srcId="{7BEA7D2D-D048-4706-A26D-3C3384DE0415}" destId="{9FE0C80E-95FA-4293-B8F3-4FCC4138180E}" srcOrd="0" destOrd="0" parTransId="{74E36D4D-1897-4B20-BB4E-369DACBC4D6D}" sibTransId="{B018F64A-6483-4F78-9764-1532EE353B50}"/>
    <dgm:cxn modelId="{7876E0EE-0AEC-45AD-85B7-3B10A8C52D14}" type="presOf" srcId="{7BEA7D2D-D048-4706-A26D-3C3384DE0415}" destId="{3C6E0645-7864-4B44-844D-D9C7F12295BB}" srcOrd="0" destOrd="0" presId="urn:microsoft.com/office/officeart/2005/8/layout/list1"/>
    <dgm:cxn modelId="{23B841E0-FE65-456D-B6B2-B080FF082314}" srcId="{7BEA7D2D-D048-4706-A26D-3C3384DE0415}" destId="{5C000985-C4B2-4040-BE22-2510DC39CC89}" srcOrd="3" destOrd="0" parTransId="{27908251-F7AA-45EA-B3FC-C590A8F7D543}" sibTransId="{FC27BDAE-DC02-4B17-BABB-B2C807479C3A}"/>
    <dgm:cxn modelId="{0440A99B-5DD2-479A-8E0C-068BA6B595B1}" srcId="{7BEA7D2D-D048-4706-A26D-3C3384DE0415}" destId="{552CBB3E-2141-4C0B-83CD-5BF35A6A4735}" srcOrd="4" destOrd="0" parTransId="{51D58DF1-6E1F-44EC-9F6E-39E80A023A51}" sibTransId="{376D9BBB-C0C9-45B0-870E-4E344312D9DF}"/>
    <dgm:cxn modelId="{01219E68-EDB2-4CB7-9279-EE863AE0B42B}" type="presOf" srcId="{9FE0C80E-95FA-4293-B8F3-4FCC4138180E}" destId="{167483E6-1444-4511-B29E-98EB833C7895}" srcOrd="1" destOrd="0" presId="urn:microsoft.com/office/officeart/2005/8/layout/list1"/>
    <dgm:cxn modelId="{5501477E-45A4-4C41-BBB2-9D1991EE3C63}" type="presParOf" srcId="{3C6E0645-7864-4B44-844D-D9C7F12295BB}" destId="{9B5837D9-3681-4A13-9A32-2B444B3B83F6}" srcOrd="0" destOrd="0" presId="urn:microsoft.com/office/officeart/2005/8/layout/list1"/>
    <dgm:cxn modelId="{E848CF8A-D370-49C8-89E0-59314C73E8CC}" type="presParOf" srcId="{9B5837D9-3681-4A13-9A32-2B444B3B83F6}" destId="{9C6179A5-4BAA-4AF1-AB44-DECA3941841B}" srcOrd="0" destOrd="0" presId="urn:microsoft.com/office/officeart/2005/8/layout/list1"/>
    <dgm:cxn modelId="{3E49C7F6-41D2-45CA-9484-ACB5BB81AF60}" type="presParOf" srcId="{9B5837D9-3681-4A13-9A32-2B444B3B83F6}" destId="{167483E6-1444-4511-B29E-98EB833C7895}" srcOrd="1" destOrd="0" presId="urn:microsoft.com/office/officeart/2005/8/layout/list1"/>
    <dgm:cxn modelId="{A0F00BF8-3F60-4B83-AFF4-FC4257BD89B6}" type="presParOf" srcId="{3C6E0645-7864-4B44-844D-D9C7F12295BB}" destId="{D7D3389C-BAD8-46E3-98DA-7EB656A71BC9}" srcOrd="1" destOrd="0" presId="urn:microsoft.com/office/officeart/2005/8/layout/list1"/>
    <dgm:cxn modelId="{FE479051-2654-433B-9CB6-164C0D26DFD4}" type="presParOf" srcId="{3C6E0645-7864-4B44-844D-D9C7F12295BB}" destId="{D60A49D4-F2FC-4C10-BFB0-48D6E97567A6}" srcOrd="2" destOrd="0" presId="urn:microsoft.com/office/officeart/2005/8/layout/list1"/>
    <dgm:cxn modelId="{3F06123C-5287-4F4D-8E3C-4E074DB8FDB7}" type="presParOf" srcId="{3C6E0645-7864-4B44-844D-D9C7F12295BB}" destId="{5D6A14D9-2705-43AD-B9C8-CC471FF8EB78}" srcOrd="3" destOrd="0" presId="urn:microsoft.com/office/officeart/2005/8/layout/list1"/>
    <dgm:cxn modelId="{A2132DAA-53E8-42E7-AA0F-F3884BB55AB4}" type="presParOf" srcId="{3C6E0645-7864-4B44-844D-D9C7F12295BB}" destId="{26C21C39-9435-4C62-A8C9-1DED5AD967FA}" srcOrd="4" destOrd="0" presId="urn:microsoft.com/office/officeart/2005/8/layout/list1"/>
    <dgm:cxn modelId="{D70B6BB1-5B91-4848-A425-F5641F8940C0}" type="presParOf" srcId="{26C21C39-9435-4C62-A8C9-1DED5AD967FA}" destId="{622D24CF-9E53-4D11-BD15-E1E39A6C78EC}" srcOrd="0" destOrd="0" presId="urn:microsoft.com/office/officeart/2005/8/layout/list1"/>
    <dgm:cxn modelId="{597420C7-571D-4706-9420-F7DA8D499773}" type="presParOf" srcId="{26C21C39-9435-4C62-A8C9-1DED5AD967FA}" destId="{107DF686-B06C-4B17-BB88-3DFBAC638D37}" srcOrd="1" destOrd="0" presId="urn:microsoft.com/office/officeart/2005/8/layout/list1"/>
    <dgm:cxn modelId="{174BF479-E7BA-42FE-A2C2-6E13CA888B9E}" type="presParOf" srcId="{3C6E0645-7864-4B44-844D-D9C7F12295BB}" destId="{90D8BE2C-25A5-4F60-B04A-E4EE0327D413}" srcOrd="5" destOrd="0" presId="urn:microsoft.com/office/officeart/2005/8/layout/list1"/>
    <dgm:cxn modelId="{BC4A89B9-90E9-43EC-9B89-56CB561FE14F}" type="presParOf" srcId="{3C6E0645-7864-4B44-844D-D9C7F12295BB}" destId="{D501276A-F14E-43A8-92B3-EAD1510D7627}" srcOrd="6" destOrd="0" presId="urn:microsoft.com/office/officeart/2005/8/layout/list1"/>
    <dgm:cxn modelId="{6FE4DF46-D2F8-44EF-8E4C-E757EC74D4ED}" type="presParOf" srcId="{3C6E0645-7864-4B44-844D-D9C7F12295BB}" destId="{E6A0E52E-B6AC-4C70-9B4C-E536F4DF59E1}" srcOrd="7" destOrd="0" presId="urn:microsoft.com/office/officeart/2005/8/layout/list1"/>
    <dgm:cxn modelId="{2B96AF8E-8FF6-4C39-A3A0-5CE8A0202287}" type="presParOf" srcId="{3C6E0645-7864-4B44-844D-D9C7F12295BB}" destId="{12AB3AA6-B71A-4358-841D-76AC6A653900}" srcOrd="8" destOrd="0" presId="urn:microsoft.com/office/officeart/2005/8/layout/list1"/>
    <dgm:cxn modelId="{4B893E04-2FED-461B-8204-653D2FE82E03}" type="presParOf" srcId="{12AB3AA6-B71A-4358-841D-76AC6A653900}" destId="{91CB6418-1F8C-4C91-AFBA-E3B426AC0F5D}" srcOrd="0" destOrd="0" presId="urn:microsoft.com/office/officeart/2005/8/layout/list1"/>
    <dgm:cxn modelId="{FC436076-DBA3-43D1-8BC3-F44B9947E398}" type="presParOf" srcId="{12AB3AA6-B71A-4358-841D-76AC6A653900}" destId="{87786F6F-AB47-4B91-9B75-7D33F55DDF87}" srcOrd="1" destOrd="0" presId="urn:microsoft.com/office/officeart/2005/8/layout/list1"/>
    <dgm:cxn modelId="{91DE55CB-4222-4F01-BE1F-2DDC50D80A7E}" type="presParOf" srcId="{3C6E0645-7864-4B44-844D-D9C7F12295BB}" destId="{A19F5756-8EAE-455B-AC2C-EFB6CEADA435}" srcOrd="9" destOrd="0" presId="urn:microsoft.com/office/officeart/2005/8/layout/list1"/>
    <dgm:cxn modelId="{E3B6F155-F4C5-481B-A58A-E6A383C9F284}" type="presParOf" srcId="{3C6E0645-7864-4B44-844D-D9C7F12295BB}" destId="{224C4008-6CDA-4289-B70A-84E556376EE8}" srcOrd="10" destOrd="0" presId="urn:microsoft.com/office/officeart/2005/8/layout/list1"/>
    <dgm:cxn modelId="{D6C04029-FE90-4344-BC09-E90EE19A5B2F}" type="presParOf" srcId="{3C6E0645-7864-4B44-844D-D9C7F12295BB}" destId="{DD611754-18EB-48BC-B46D-D5949F6A63D1}" srcOrd="11" destOrd="0" presId="urn:microsoft.com/office/officeart/2005/8/layout/list1"/>
    <dgm:cxn modelId="{6A8B1C93-3C29-463B-8215-33F076D22CF1}" type="presParOf" srcId="{3C6E0645-7864-4B44-844D-D9C7F12295BB}" destId="{E574B594-8C77-472A-B013-FAA86875B01D}" srcOrd="12" destOrd="0" presId="urn:microsoft.com/office/officeart/2005/8/layout/list1"/>
    <dgm:cxn modelId="{2AB8034E-DAE0-446F-B3C9-7590A2FF53F8}" type="presParOf" srcId="{E574B594-8C77-472A-B013-FAA86875B01D}" destId="{E9CB181B-1680-4FD1-B416-8A844A6E1F5A}" srcOrd="0" destOrd="0" presId="urn:microsoft.com/office/officeart/2005/8/layout/list1"/>
    <dgm:cxn modelId="{00196652-767A-4AAD-A497-EEB5A4C86581}" type="presParOf" srcId="{E574B594-8C77-472A-B013-FAA86875B01D}" destId="{D52FBC70-181F-4CD3-BFA8-97988970431F}" srcOrd="1" destOrd="0" presId="urn:microsoft.com/office/officeart/2005/8/layout/list1"/>
    <dgm:cxn modelId="{80826F2E-416C-44E3-986C-FCE31F3CC54D}" type="presParOf" srcId="{3C6E0645-7864-4B44-844D-D9C7F12295BB}" destId="{7ED9D300-0140-4643-9188-5AA2A9E83C82}" srcOrd="13" destOrd="0" presId="urn:microsoft.com/office/officeart/2005/8/layout/list1"/>
    <dgm:cxn modelId="{EBD9B17E-F395-4BDE-ACB8-9BE73FEC5C90}" type="presParOf" srcId="{3C6E0645-7864-4B44-844D-D9C7F12295BB}" destId="{C95D417A-344E-4896-B057-829EF5D970D6}" srcOrd="14" destOrd="0" presId="urn:microsoft.com/office/officeart/2005/8/layout/list1"/>
    <dgm:cxn modelId="{C04F843F-8BE6-4039-94C8-E5862065E980}" type="presParOf" srcId="{3C6E0645-7864-4B44-844D-D9C7F12295BB}" destId="{55858B70-1F7B-42C0-A0F7-5D9333524AEE}" srcOrd="15" destOrd="0" presId="urn:microsoft.com/office/officeart/2005/8/layout/list1"/>
    <dgm:cxn modelId="{5F1DB8CA-B295-48C1-AE41-F78DE90E5013}" type="presParOf" srcId="{3C6E0645-7864-4B44-844D-D9C7F12295BB}" destId="{3C50BE6E-63E2-41FE-9556-AF39C9D106B0}" srcOrd="16" destOrd="0" presId="urn:microsoft.com/office/officeart/2005/8/layout/list1"/>
    <dgm:cxn modelId="{C328651F-840B-47A4-ADE7-375D103574CD}" type="presParOf" srcId="{3C50BE6E-63E2-41FE-9556-AF39C9D106B0}" destId="{93B0C3EC-BE8A-463D-8CD1-FDD44037CA46}" srcOrd="0" destOrd="0" presId="urn:microsoft.com/office/officeart/2005/8/layout/list1"/>
    <dgm:cxn modelId="{51224D71-9532-47B0-A87C-59B26A7C0494}" type="presParOf" srcId="{3C50BE6E-63E2-41FE-9556-AF39C9D106B0}" destId="{FCE177E5-BBFC-49F9-8333-D841BA9924DB}" srcOrd="1" destOrd="0" presId="urn:microsoft.com/office/officeart/2005/8/layout/list1"/>
    <dgm:cxn modelId="{C7D2D2AA-6B9F-4238-8E60-E0D699143A61}" type="presParOf" srcId="{3C6E0645-7864-4B44-844D-D9C7F12295BB}" destId="{8FE181FD-737F-49DA-8AB5-C428D7C12AF6}" srcOrd="17" destOrd="0" presId="urn:microsoft.com/office/officeart/2005/8/layout/list1"/>
    <dgm:cxn modelId="{8069B861-918A-4433-887C-68972FC13169}" type="presParOf" srcId="{3C6E0645-7864-4B44-844D-D9C7F12295BB}" destId="{7EB6211B-BE2D-47E3-82E2-BD657C2FCA4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102C56-746E-4048-A55F-85C775B2977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5AD133-2AEA-46AD-8945-614B97C318C6}">
      <dgm:prSet phldrT="[Text]"/>
      <dgm:spPr/>
      <dgm:t>
        <a:bodyPr/>
        <a:lstStyle/>
        <a:p>
          <a:r>
            <a:rPr lang="en-US" dirty="0" smtClean="0"/>
            <a:t>Education</a:t>
          </a:r>
          <a:endParaRPr lang="en-US" dirty="0"/>
        </a:p>
      </dgm:t>
    </dgm:pt>
    <dgm:pt modelId="{E91C334F-C085-45F7-9A45-B6A831412CCD}" type="parTrans" cxnId="{B016EC53-7874-4B73-AF13-6EA94AC61C6A}">
      <dgm:prSet/>
      <dgm:spPr/>
      <dgm:t>
        <a:bodyPr/>
        <a:lstStyle/>
        <a:p>
          <a:endParaRPr lang="en-US"/>
        </a:p>
      </dgm:t>
    </dgm:pt>
    <dgm:pt modelId="{5E7974B7-C483-4354-A975-499874A19775}" type="sibTrans" cxnId="{B016EC53-7874-4B73-AF13-6EA94AC61C6A}">
      <dgm:prSet/>
      <dgm:spPr/>
      <dgm:t>
        <a:bodyPr/>
        <a:lstStyle/>
        <a:p>
          <a:endParaRPr lang="en-US"/>
        </a:p>
      </dgm:t>
    </dgm:pt>
    <dgm:pt modelId="{E41E1313-5D1B-4EEF-9D93-8C85521C57F3}">
      <dgm:prSet phldrT="[Text]"/>
      <dgm:spPr/>
      <dgm:t>
        <a:bodyPr/>
        <a:lstStyle/>
        <a:p>
          <a:r>
            <a:rPr lang="en-US" b="0" i="0" dirty="0" smtClean="0"/>
            <a:t>Addiction</a:t>
          </a:r>
          <a:endParaRPr lang="en-US" dirty="0"/>
        </a:p>
      </dgm:t>
    </dgm:pt>
    <dgm:pt modelId="{B662005C-6F69-46A9-8B66-AAB3A23FE1E3}" type="parTrans" cxnId="{CDAE5B47-236D-4E14-8F95-BA08F181AD72}">
      <dgm:prSet/>
      <dgm:spPr/>
      <dgm:t>
        <a:bodyPr/>
        <a:lstStyle/>
        <a:p>
          <a:endParaRPr lang="en-US"/>
        </a:p>
      </dgm:t>
    </dgm:pt>
    <dgm:pt modelId="{35A4C849-E49D-4366-9CFE-431CB0AEECB1}" type="sibTrans" cxnId="{CDAE5B47-236D-4E14-8F95-BA08F181AD72}">
      <dgm:prSet/>
      <dgm:spPr/>
      <dgm:t>
        <a:bodyPr/>
        <a:lstStyle/>
        <a:p>
          <a:endParaRPr lang="en-US"/>
        </a:p>
      </dgm:t>
    </dgm:pt>
    <dgm:pt modelId="{06C90287-58AF-40C2-9C21-1C5E66307DAC}">
      <dgm:prSet phldrT="[Text]"/>
      <dgm:spPr/>
      <dgm:t>
        <a:bodyPr/>
        <a:lstStyle/>
        <a:p>
          <a:r>
            <a:rPr lang="en-US" b="0" i="0" dirty="0" smtClean="0"/>
            <a:t>Effect on health</a:t>
          </a:r>
          <a:endParaRPr lang="en-US" dirty="0"/>
        </a:p>
      </dgm:t>
    </dgm:pt>
    <dgm:pt modelId="{3DCF9A7A-CF27-4EE7-8DD7-B4C5CA6B05A5}" type="parTrans" cxnId="{67017A4C-ADFA-431A-A2F0-EE62854B474A}">
      <dgm:prSet/>
      <dgm:spPr/>
      <dgm:t>
        <a:bodyPr/>
        <a:lstStyle/>
        <a:p>
          <a:endParaRPr lang="en-US"/>
        </a:p>
      </dgm:t>
    </dgm:pt>
    <dgm:pt modelId="{F2DEE8E1-1F1E-49B6-976E-0D570EC32C3F}" type="sibTrans" cxnId="{67017A4C-ADFA-431A-A2F0-EE62854B474A}">
      <dgm:prSet/>
      <dgm:spPr/>
      <dgm:t>
        <a:bodyPr/>
        <a:lstStyle/>
        <a:p>
          <a:endParaRPr lang="en-US"/>
        </a:p>
      </dgm:t>
    </dgm:pt>
    <dgm:pt modelId="{CC66D757-FDC1-4163-9F00-39B96B5DDA62}">
      <dgm:prSet/>
      <dgm:spPr/>
      <dgm:t>
        <a:bodyPr/>
        <a:lstStyle/>
        <a:p>
          <a:r>
            <a:rPr lang="en-US" b="0" i="0" dirty="0" smtClean="0"/>
            <a:t>Time wastage</a:t>
          </a:r>
          <a:endParaRPr lang="en-US" b="0" dirty="0"/>
        </a:p>
      </dgm:t>
    </dgm:pt>
    <dgm:pt modelId="{8B336B58-17CD-41A3-A5FF-D55FFF50A148}" type="parTrans" cxnId="{3ACD9600-C555-4DD3-B222-2714F7379B66}">
      <dgm:prSet/>
      <dgm:spPr/>
      <dgm:t>
        <a:bodyPr/>
        <a:lstStyle/>
        <a:p>
          <a:endParaRPr lang="en-US"/>
        </a:p>
      </dgm:t>
    </dgm:pt>
    <dgm:pt modelId="{A5332C5C-5B38-427D-91BA-2D0F31BBB058}" type="sibTrans" cxnId="{3ACD9600-C555-4DD3-B222-2714F7379B66}">
      <dgm:prSet/>
      <dgm:spPr/>
      <dgm:t>
        <a:bodyPr/>
        <a:lstStyle/>
        <a:p>
          <a:endParaRPr lang="en-US"/>
        </a:p>
      </dgm:t>
    </dgm:pt>
    <dgm:pt modelId="{50315158-C2FC-4B64-B2C4-24B7C1CE8135}">
      <dgm:prSet/>
      <dgm:spPr/>
      <dgm:t>
        <a:bodyPr/>
        <a:lstStyle/>
        <a:p>
          <a:r>
            <a:rPr lang="en-US" b="0" i="0" smtClean="0"/>
            <a:t>Cyber-bullying</a:t>
          </a:r>
          <a:endParaRPr lang="en-US" b="0" i="0"/>
        </a:p>
      </dgm:t>
    </dgm:pt>
    <dgm:pt modelId="{17F6CBB8-F52C-440E-BDCF-B416E9F46F57}" type="parTrans" cxnId="{EFDF7DCC-0B91-4463-B282-DB93F0D6DAAE}">
      <dgm:prSet/>
      <dgm:spPr/>
      <dgm:t>
        <a:bodyPr/>
        <a:lstStyle/>
        <a:p>
          <a:endParaRPr lang="en-US"/>
        </a:p>
      </dgm:t>
    </dgm:pt>
    <dgm:pt modelId="{5092A970-E049-42B9-8834-5BE025B13E6C}" type="sibTrans" cxnId="{EFDF7DCC-0B91-4463-B282-DB93F0D6DAAE}">
      <dgm:prSet/>
      <dgm:spPr/>
      <dgm:t>
        <a:bodyPr/>
        <a:lstStyle/>
        <a:p>
          <a:endParaRPr lang="en-US"/>
        </a:p>
      </dgm:t>
    </dgm:pt>
    <dgm:pt modelId="{1F0C51BE-5707-437B-9FA3-104765C52727}">
      <dgm:prSet/>
      <dgm:spPr/>
      <dgm:t>
        <a:bodyPr/>
        <a:lstStyle/>
        <a:p>
          <a:r>
            <a:rPr lang="en-US" b="0" i="0" smtClean="0"/>
            <a:t>Privacy</a:t>
          </a:r>
          <a:endParaRPr lang="en-US" b="0" i="0"/>
        </a:p>
      </dgm:t>
    </dgm:pt>
    <dgm:pt modelId="{3597C8B0-189F-4C69-B1F9-32743E0FBA47}" type="parTrans" cxnId="{2EA7DC99-ED8D-4CFD-9713-E34DFFDD3FFA}">
      <dgm:prSet/>
      <dgm:spPr/>
      <dgm:t>
        <a:bodyPr/>
        <a:lstStyle/>
        <a:p>
          <a:endParaRPr lang="en-US"/>
        </a:p>
      </dgm:t>
    </dgm:pt>
    <dgm:pt modelId="{82D3BDC4-D13D-46D4-9D0B-DA415F39985D}" type="sibTrans" cxnId="{2EA7DC99-ED8D-4CFD-9713-E34DFFDD3FFA}">
      <dgm:prSet/>
      <dgm:spPr/>
      <dgm:t>
        <a:bodyPr/>
        <a:lstStyle/>
        <a:p>
          <a:endParaRPr lang="en-US"/>
        </a:p>
      </dgm:t>
    </dgm:pt>
    <dgm:pt modelId="{E4C16ACE-ACA4-4776-AC5E-5D3A4EF8BD0C}">
      <dgm:prSet/>
      <dgm:spPr/>
      <dgm:t>
        <a:bodyPr/>
        <a:lstStyle/>
        <a:p>
          <a:r>
            <a:rPr lang="en-US" b="0" i="0" dirty="0" smtClean="0"/>
            <a:t>Reduced learning and research capabilities</a:t>
          </a:r>
          <a:endParaRPr lang="en-US" b="0" dirty="0"/>
        </a:p>
      </dgm:t>
    </dgm:pt>
    <dgm:pt modelId="{A515E130-04EF-422F-818E-6B3C72A15511}" type="parTrans" cxnId="{AD6A04DE-4433-4B7A-BF4F-B4AABA1F8BC8}">
      <dgm:prSet/>
      <dgm:spPr/>
      <dgm:t>
        <a:bodyPr/>
        <a:lstStyle/>
        <a:p>
          <a:endParaRPr lang="en-US"/>
        </a:p>
      </dgm:t>
    </dgm:pt>
    <dgm:pt modelId="{DDFB5154-F840-4EB7-BC19-BBA968BDB29B}" type="sibTrans" cxnId="{AD6A04DE-4433-4B7A-BF4F-B4AABA1F8BC8}">
      <dgm:prSet/>
      <dgm:spPr/>
      <dgm:t>
        <a:bodyPr/>
        <a:lstStyle/>
        <a:p>
          <a:endParaRPr lang="en-US"/>
        </a:p>
      </dgm:t>
    </dgm:pt>
    <dgm:pt modelId="{3B65B7A8-FAB8-4C43-A286-DE3E0381F172}" type="pres">
      <dgm:prSet presAssocID="{D6102C56-746E-4048-A55F-85C775B2977E}" presName="Name0" presStyleCnt="0">
        <dgm:presLayoutVars>
          <dgm:chMax val="7"/>
          <dgm:chPref val="7"/>
          <dgm:dir/>
        </dgm:presLayoutVars>
      </dgm:prSet>
      <dgm:spPr/>
    </dgm:pt>
    <dgm:pt modelId="{B44AE741-95F8-4C5F-98AD-E8BC6FEF1840}" type="pres">
      <dgm:prSet presAssocID="{D6102C56-746E-4048-A55F-85C775B2977E}" presName="Name1" presStyleCnt="0"/>
      <dgm:spPr/>
    </dgm:pt>
    <dgm:pt modelId="{C7EBD0B5-E3EF-417A-9882-FE692BD958AD}" type="pres">
      <dgm:prSet presAssocID="{D6102C56-746E-4048-A55F-85C775B2977E}" presName="cycle" presStyleCnt="0"/>
      <dgm:spPr/>
    </dgm:pt>
    <dgm:pt modelId="{F399F0CF-7F82-458D-8331-3237D8EB89B6}" type="pres">
      <dgm:prSet presAssocID="{D6102C56-746E-4048-A55F-85C775B2977E}" presName="srcNode" presStyleLbl="node1" presStyleIdx="0" presStyleCnt="7"/>
      <dgm:spPr/>
    </dgm:pt>
    <dgm:pt modelId="{4500BEB0-B0BC-410A-95BB-3902F1531AED}" type="pres">
      <dgm:prSet presAssocID="{D6102C56-746E-4048-A55F-85C775B2977E}" presName="conn" presStyleLbl="parChTrans1D2" presStyleIdx="0" presStyleCnt="1"/>
      <dgm:spPr/>
    </dgm:pt>
    <dgm:pt modelId="{8E2E6F03-A2EA-47E0-817E-565A115AFB6F}" type="pres">
      <dgm:prSet presAssocID="{D6102C56-746E-4048-A55F-85C775B2977E}" presName="extraNode" presStyleLbl="node1" presStyleIdx="0" presStyleCnt="7"/>
      <dgm:spPr/>
    </dgm:pt>
    <dgm:pt modelId="{AF01737B-BE3A-4886-89D1-D7BD4AD50C5E}" type="pres">
      <dgm:prSet presAssocID="{D6102C56-746E-4048-A55F-85C775B2977E}" presName="dstNode" presStyleLbl="node1" presStyleIdx="0" presStyleCnt="7"/>
      <dgm:spPr/>
    </dgm:pt>
    <dgm:pt modelId="{DC708BF3-000D-4A4E-8E4E-0C95D47E37EC}" type="pres">
      <dgm:prSet presAssocID="{50315158-C2FC-4B64-B2C4-24B7C1CE8135}" presName="text_1" presStyleLbl="node1" presStyleIdx="0" presStyleCnt="7">
        <dgm:presLayoutVars>
          <dgm:bulletEnabled val="1"/>
        </dgm:presLayoutVars>
      </dgm:prSet>
      <dgm:spPr/>
    </dgm:pt>
    <dgm:pt modelId="{8FD0AF6C-A22D-4437-8214-A06BCD287DE1}" type="pres">
      <dgm:prSet presAssocID="{50315158-C2FC-4B64-B2C4-24B7C1CE8135}" presName="accent_1" presStyleCnt="0"/>
      <dgm:spPr/>
    </dgm:pt>
    <dgm:pt modelId="{52B0F408-2868-4FC9-B239-5EE6123D9F93}" type="pres">
      <dgm:prSet presAssocID="{50315158-C2FC-4B64-B2C4-24B7C1CE8135}" presName="accentRepeatNode" presStyleLbl="solidFgAcc1" presStyleIdx="0" presStyleCnt="7"/>
      <dgm:spPr/>
    </dgm:pt>
    <dgm:pt modelId="{7D501474-5321-482B-9A0D-4CB352D93E77}" type="pres">
      <dgm:prSet presAssocID="{CC66D757-FDC1-4163-9F00-39B96B5DDA62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B8685-0BC4-4331-B603-108F3C20A7AC}" type="pres">
      <dgm:prSet presAssocID="{CC66D757-FDC1-4163-9F00-39B96B5DDA62}" presName="accent_2" presStyleCnt="0"/>
      <dgm:spPr/>
    </dgm:pt>
    <dgm:pt modelId="{9044A0EE-B173-4FE5-B674-304B0A193CC2}" type="pres">
      <dgm:prSet presAssocID="{CC66D757-FDC1-4163-9F00-39B96B5DDA62}" presName="accentRepeatNode" presStyleLbl="solidFgAcc1" presStyleIdx="1" presStyleCnt="7"/>
      <dgm:spPr/>
    </dgm:pt>
    <dgm:pt modelId="{B7CDBBC3-9BD2-424A-82BD-BA3C6EA66124}" type="pres">
      <dgm:prSet presAssocID="{E4C16ACE-ACA4-4776-AC5E-5D3A4EF8BD0C}" presName="text_3" presStyleLbl="node1" presStyleIdx="2" presStyleCnt="7" custLinFactNeighborX="-39" custLinFactNeighborY="1764">
        <dgm:presLayoutVars>
          <dgm:bulletEnabled val="1"/>
        </dgm:presLayoutVars>
      </dgm:prSet>
      <dgm:spPr/>
    </dgm:pt>
    <dgm:pt modelId="{93C77B09-BC57-4991-BB36-F6BC63469F74}" type="pres">
      <dgm:prSet presAssocID="{E4C16ACE-ACA4-4776-AC5E-5D3A4EF8BD0C}" presName="accent_3" presStyleCnt="0"/>
      <dgm:spPr/>
    </dgm:pt>
    <dgm:pt modelId="{4790CF84-1BD5-48E2-BFF6-5470DBC8652E}" type="pres">
      <dgm:prSet presAssocID="{E4C16ACE-ACA4-4776-AC5E-5D3A4EF8BD0C}" presName="accentRepeatNode" presStyleLbl="solidFgAcc1" presStyleIdx="2" presStyleCnt="7"/>
      <dgm:spPr/>
    </dgm:pt>
    <dgm:pt modelId="{B14C2D91-956C-4368-90C9-18604943CB24}" type="pres">
      <dgm:prSet presAssocID="{1F0C51BE-5707-437B-9FA3-104765C52727}" presName="text_4" presStyleLbl="node1" presStyleIdx="3" presStyleCnt="7">
        <dgm:presLayoutVars>
          <dgm:bulletEnabled val="1"/>
        </dgm:presLayoutVars>
      </dgm:prSet>
      <dgm:spPr/>
    </dgm:pt>
    <dgm:pt modelId="{9D18D8B1-7418-4CAB-A4CA-29AC695A7530}" type="pres">
      <dgm:prSet presAssocID="{1F0C51BE-5707-437B-9FA3-104765C52727}" presName="accent_4" presStyleCnt="0"/>
      <dgm:spPr/>
    </dgm:pt>
    <dgm:pt modelId="{03F269DA-C8B8-4950-983B-B145601B577E}" type="pres">
      <dgm:prSet presAssocID="{1F0C51BE-5707-437B-9FA3-104765C52727}" presName="accentRepeatNode" presStyleLbl="solidFgAcc1" presStyleIdx="3" presStyleCnt="7"/>
      <dgm:spPr/>
    </dgm:pt>
    <dgm:pt modelId="{7B2DFB8C-B154-4384-8257-469116BDE32A}" type="pres">
      <dgm:prSet presAssocID="{4E5AD133-2AEA-46AD-8945-614B97C318C6}" presName="text_5" presStyleLbl="node1" presStyleIdx="4" presStyleCnt="7">
        <dgm:presLayoutVars>
          <dgm:bulletEnabled val="1"/>
        </dgm:presLayoutVars>
      </dgm:prSet>
      <dgm:spPr/>
    </dgm:pt>
    <dgm:pt modelId="{CC37C1E8-742F-4CF1-9C3F-D8DE05DA195F}" type="pres">
      <dgm:prSet presAssocID="{4E5AD133-2AEA-46AD-8945-614B97C318C6}" presName="accent_5" presStyleCnt="0"/>
      <dgm:spPr/>
    </dgm:pt>
    <dgm:pt modelId="{F7D67DF8-9E4D-4F8A-BFB3-299DEB9F3B30}" type="pres">
      <dgm:prSet presAssocID="{4E5AD133-2AEA-46AD-8945-614B97C318C6}" presName="accentRepeatNode" presStyleLbl="solidFgAcc1" presStyleIdx="4" presStyleCnt="7"/>
      <dgm:spPr/>
    </dgm:pt>
    <dgm:pt modelId="{A06B7634-ED68-44E8-BDE9-FE87EADDDF4F}" type="pres">
      <dgm:prSet presAssocID="{E41E1313-5D1B-4EEF-9D93-8C85521C57F3}" presName="text_6" presStyleLbl="node1" presStyleIdx="5" presStyleCnt="7">
        <dgm:presLayoutVars>
          <dgm:bulletEnabled val="1"/>
        </dgm:presLayoutVars>
      </dgm:prSet>
      <dgm:spPr/>
    </dgm:pt>
    <dgm:pt modelId="{21AC9B72-8A8B-4C77-89F9-ACBB59A00D1B}" type="pres">
      <dgm:prSet presAssocID="{E41E1313-5D1B-4EEF-9D93-8C85521C57F3}" presName="accent_6" presStyleCnt="0"/>
      <dgm:spPr/>
    </dgm:pt>
    <dgm:pt modelId="{485A0B60-BBFD-4ED9-8125-4F5D72C7F57F}" type="pres">
      <dgm:prSet presAssocID="{E41E1313-5D1B-4EEF-9D93-8C85521C57F3}" presName="accentRepeatNode" presStyleLbl="solidFgAcc1" presStyleIdx="5" presStyleCnt="7"/>
      <dgm:spPr/>
    </dgm:pt>
    <dgm:pt modelId="{483EC4A3-4541-4966-8721-56CC71909942}" type="pres">
      <dgm:prSet presAssocID="{06C90287-58AF-40C2-9C21-1C5E66307DAC}" presName="text_7" presStyleLbl="node1" presStyleIdx="6" presStyleCnt="7">
        <dgm:presLayoutVars>
          <dgm:bulletEnabled val="1"/>
        </dgm:presLayoutVars>
      </dgm:prSet>
      <dgm:spPr/>
    </dgm:pt>
    <dgm:pt modelId="{A6E703C6-D36C-48B8-A84B-A1EF56F6A8E2}" type="pres">
      <dgm:prSet presAssocID="{06C90287-58AF-40C2-9C21-1C5E66307DAC}" presName="accent_7" presStyleCnt="0"/>
      <dgm:spPr/>
    </dgm:pt>
    <dgm:pt modelId="{162FAA56-0832-4562-A1D8-FDF71A80E3C4}" type="pres">
      <dgm:prSet presAssocID="{06C90287-58AF-40C2-9C21-1C5E66307DAC}" presName="accentRepeatNode" presStyleLbl="solidFgAcc1" presStyleIdx="6" presStyleCnt="7"/>
      <dgm:spPr/>
    </dgm:pt>
  </dgm:ptLst>
  <dgm:cxnLst>
    <dgm:cxn modelId="{67017A4C-ADFA-431A-A2F0-EE62854B474A}" srcId="{D6102C56-746E-4048-A55F-85C775B2977E}" destId="{06C90287-58AF-40C2-9C21-1C5E66307DAC}" srcOrd="6" destOrd="0" parTransId="{3DCF9A7A-CF27-4EE7-8DD7-B4C5CA6B05A5}" sibTransId="{F2DEE8E1-1F1E-49B6-976E-0D570EC32C3F}"/>
    <dgm:cxn modelId="{ED9A48B8-B1C2-48C0-888B-97B36EC4086E}" type="presOf" srcId="{E41E1313-5D1B-4EEF-9D93-8C85521C57F3}" destId="{A06B7634-ED68-44E8-BDE9-FE87EADDDF4F}" srcOrd="0" destOrd="0" presId="urn:microsoft.com/office/officeart/2008/layout/VerticalCurvedList"/>
    <dgm:cxn modelId="{EFDF7DCC-0B91-4463-B282-DB93F0D6DAAE}" srcId="{D6102C56-746E-4048-A55F-85C775B2977E}" destId="{50315158-C2FC-4B64-B2C4-24B7C1CE8135}" srcOrd="0" destOrd="0" parTransId="{17F6CBB8-F52C-440E-BDCF-B416E9F46F57}" sibTransId="{5092A970-E049-42B9-8834-5BE025B13E6C}"/>
    <dgm:cxn modelId="{B3F39173-5510-410E-95CF-B7D9785EFEE5}" type="presOf" srcId="{1F0C51BE-5707-437B-9FA3-104765C52727}" destId="{B14C2D91-956C-4368-90C9-18604943CB24}" srcOrd="0" destOrd="0" presId="urn:microsoft.com/office/officeart/2008/layout/VerticalCurvedList"/>
    <dgm:cxn modelId="{B016EC53-7874-4B73-AF13-6EA94AC61C6A}" srcId="{D6102C56-746E-4048-A55F-85C775B2977E}" destId="{4E5AD133-2AEA-46AD-8945-614B97C318C6}" srcOrd="4" destOrd="0" parTransId="{E91C334F-C085-45F7-9A45-B6A831412CCD}" sibTransId="{5E7974B7-C483-4354-A975-499874A19775}"/>
    <dgm:cxn modelId="{2EA7DC99-ED8D-4CFD-9713-E34DFFDD3FFA}" srcId="{D6102C56-746E-4048-A55F-85C775B2977E}" destId="{1F0C51BE-5707-437B-9FA3-104765C52727}" srcOrd="3" destOrd="0" parTransId="{3597C8B0-189F-4C69-B1F9-32743E0FBA47}" sibTransId="{82D3BDC4-D13D-46D4-9D0B-DA415F39985D}"/>
    <dgm:cxn modelId="{3ACD9600-C555-4DD3-B222-2714F7379B66}" srcId="{D6102C56-746E-4048-A55F-85C775B2977E}" destId="{CC66D757-FDC1-4163-9F00-39B96B5DDA62}" srcOrd="1" destOrd="0" parTransId="{8B336B58-17CD-41A3-A5FF-D55FFF50A148}" sibTransId="{A5332C5C-5B38-427D-91BA-2D0F31BBB058}"/>
    <dgm:cxn modelId="{ADF4C3D2-4CDC-41F2-83BF-0E2B3B27D489}" type="presOf" srcId="{D6102C56-746E-4048-A55F-85C775B2977E}" destId="{3B65B7A8-FAB8-4C43-A286-DE3E0381F172}" srcOrd="0" destOrd="0" presId="urn:microsoft.com/office/officeart/2008/layout/VerticalCurvedList"/>
    <dgm:cxn modelId="{BE027D0E-2A71-4FFE-8546-6D68FFDCDFBA}" type="presOf" srcId="{CC66D757-FDC1-4163-9F00-39B96B5DDA62}" destId="{7D501474-5321-482B-9A0D-4CB352D93E77}" srcOrd="0" destOrd="0" presId="urn:microsoft.com/office/officeart/2008/layout/VerticalCurvedList"/>
    <dgm:cxn modelId="{F1D14831-014F-4D83-A0C7-31D1D50801E1}" type="presOf" srcId="{5092A970-E049-42B9-8834-5BE025B13E6C}" destId="{4500BEB0-B0BC-410A-95BB-3902F1531AED}" srcOrd="0" destOrd="0" presId="urn:microsoft.com/office/officeart/2008/layout/VerticalCurvedList"/>
    <dgm:cxn modelId="{CDAE5B47-236D-4E14-8F95-BA08F181AD72}" srcId="{D6102C56-746E-4048-A55F-85C775B2977E}" destId="{E41E1313-5D1B-4EEF-9D93-8C85521C57F3}" srcOrd="5" destOrd="0" parTransId="{B662005C-6F69-46A9-8B66-AAB3A23FE1E3}" sibTransId="{35A4C849-E49D-4366-9CFE-431CB0AEECB1}"/>
    <dgm:cxn modelId="{2FBD5C28-FB1C-4502-8F0E-8650E3FFAB23}" type="presOf" srcId="{50315158-C2FC-4B64-B2C4-24B7C1CE8135}" destId="{DC708BF3-000D-4A4E-8E4E-0C95D47E37EC}" srcOrd="0" destOrd="0" presId="urn:microsoft.com/office/officeart/2008/layout/VerticalCurvedList"/>
    <dgm:cxn modelId="{AD6A04DE-4433-4B7A-BF4F-B4AABA1F8BC8}" srcId="{D6102C56-746E-4048-A55F-85C775B2977E}" destId="{E4C16ACE-ACA4-4776-AC5E-5D3A4EF8BD0C}" srcOrd="2" destOrd="0" parTransId="{A515E130-04EF-422F-818E-6B3C72A15511}" sibTransId="{DDFB5154-F840-4EB7-BC19-BBA968BDB29B}"/>
    <dgm:cxn modelId="{426ABE59-AA86-4B4D-A190-9C84A1A2BF2D}" type="presOf" srcId="{E4C16ACE-ACA4-4776-AC5E-5D3A4EF8BD0C}" destId="{B7CDBBC3-9BD2-424A-82BD-BA3C6EA66124}" srcOrd="0" destOrd="0" presId="urn:microsoft.com/office/officeart/2008/layout/VerticalCurvedList"/>
    <dgm:cxn modelId="{352E1741-86EB-4941-9A41-DE163EA901B1}" type="presOf" srcId="{06C90287-58AF-40C2-9C21-1C5E66307DAC}" destId="{483EC4A3-4541-4966-8721-56CC71909942}" srcOrd="0" destOrd="0" presId="urn:microsoft.com/office/officeart/2008/layout/VerticalCurvedList"/>
    <dgm:cxn modelId="{E1D09BF0-7D7A-4DFF-BFC8-8892D67356FB}" type="presOf" srcId="{4E5AD133-2AEA-46AD-8945-614B97C318C6}" destId="{7B2DFB8C-B154-4384-8257-469116BDE32A}" srcOrd="0" destOrd="0" presId="urn:microsoft.com/office/officeart/2008/layout/VerticalCurvedList"/>
    <dgm:cxn modelId="{F0B3D5CD-80D5-47CA-BCAE-6BCD8829864B}" type="presParOf" srcId="{3B65B7A8-FAB8-4C43-A286-DE3E0381F172}" destId="{B44AE741-95F8-4C5F-98AD-E8BC6FEF1840}" srcOrd="0" destOrd="0" presId="urn:microsoft.com/office/officeart/2008/layout/VerticalCurvedList"/>
    <dgm:cxn modelId="{6BD2E88C-67EC-425F-B973-79CB1D385118}" type="presParOf" srcId="{B44AE741-95F8-4C5F-98AD-E8BC6FEF1840}" destId="{C7EBD0B5-E3EF-417A-9882-FE692BD958AD}" srcOrd="0" destOrd="0" presId="urn:microsoft.com/office/officeart/2008/layout/VerticalCurvedList"/>
    <dgm:cxn modelId="{5979339E-3BD1-431A-B687-6FA011AA4263}" type="presParOf" srcId="{C7EBD0B5-E3EF-417A-9882-FE692BD958AD}" destId="{F399F0CF-7F82-458D-8331-3237D8EB89B6}" srcOrd="0" destOrd="0" presId="urn:microsoft.com/office/officeart/2008/layout/VerticalCurvedList"/>
    <dgm:cxn modelId="{F79D02CA-2EDC-4FBD-85E5-75E2444B9998}" type="presParOf" srcId="{C7EBD0B5-E3EF-417A-9882-FE692BD958AD}" destId="{4500BEB0-B0BC-410A-95BB-3902F1531AED}" srcOrd="1" destOrd="0" presId="urn:microsoft.com/office/officeart/2008/layout/VerticalCurvedList"/>
    <dgm:cxn modelId="{6E34176D-D5B0-4107-AEBC-08536472244B}" type="presParOf" srcId="{C7EBD0B5-E3EF-417A-9882-FE692BD958AD}" destId="{8E2E6F03-A2EA-47E0-817E-565A115AFB6F}" srcOrd="2" destOrd="0" presId="urn:microsoft.com/office/officeart/2008/layout/VerticalCurvedList"/>
    <dgm:cxn modelId="{C028E57F-5C90-4684-9504-C58CBBFA3C03}" type="presParOf" srcId="{C7EBD0B5-E3EF-417A-9882-FE692BD958AD}" destId="{AF01737B-BE3A-4886-89D1-D7BD4AD50C5E}" srcOrd="3" destOrd="0" presId="urn:microsoft.com/office/officeart/2008/layout/VerticalCurvedList"/>
    <dgm:cxn modelId="{BDC349B2-3EA7-44C1-8FD2-8E8D88CBEC69}" type="presParOf" srcId="{B44AE741-95F8-4C5F-98AD-E8BC6FEF1840}" destId="{DC708BF3-000D-4A4E-8E4E-0C95D47E37EC}" srcOrd="1" destOrd="0" presId="urn:microsoft.com/office/officeart/2008/layout/VerticalCurvedList"/>
    <dgm:cxn modelId="{8D77D2C9-4745-4AEA-8DE6-A1005A0D672C}" type="presParOf" srcId="{B44AE741-95F8-4C5F-98AD-E8BC6FEF1840}" destId="{8FD0AF6C-A22D-4437-8214-A06BCD287DE1}" srcOrd="2" destOrd="0" presId="urn:microsoft.com/office/officeart/2008/layout/VerticalCurvedList"/>
    <dgm:cxn modelId="{52FF3347-1817-4D27-A6E0-17823668532B}" type="presParOf" srcId="{8FD0AF6C-A22D-4437-8214-A06BCD287DE1}" destId="{52B0F408-2868-4FC9-B239-5EE6123D9F93}" srcOrd="0" destOrd="0" presId="urn:microsoft.com/office/officeart/2008/layout/VerticalCurvedList"/>
    <dgm:cxn modelId="{76C9FC09-445B-4E33-BABC-86655D7D3211}" type="presParOf" srcId="{B44AE741-95F8-4C5F-98AD-E8BC6FEF1840}" destId="{7D501474-5321-482B-9A0D-4CB352D93E77}" srcOrd="3" destOrd="0" presId="urn:microsoft.com/office/officeart/2008/layout/VerticalCurvedList"/>
    <dgm:cxn modelId="{F90FE123-73EF-4820-B12D-0465C5E0E1C9}" type="presParOf" srcId="{B44AE741-95F8-4C5F-98AD-E8BC6FEF1840}" destId="{7F9B8685-0BC4-4331-B603-108F3C20A7AC}" srcOrd="4" destOrd="0" presId="urn:microsoft.com/office/officeart/2008/layout/VerticalCurvedList"/>
    <dgm:cxn modelId="{DDE554E4-7B31-4337-812A-B72FB7C3011F}" type="presParOf" srcId="{7F9B8685-0BC4-4331-B603-108F3C20A7AC}" destId="{9044A0EE-B173-4FE5-B674-304B0A193CC2}" srcOrd="0" destOrd="0" presId="urn:microsoft.com/office/officeart/2008/layout/VerticalCurvedList"/>
    <dgm:cxn modelId="{5C1EF461-2848-4E37-BEE0-BA4A78F478F9}" type="presParOf" srcId="{B44AE741-95F8-4C5F-98AD-E8BC6FEF1840}" destId="{B7CDBBC3-9BD2-424A-82BD-BA3C6EA66124}" srcOrd="5" destOrd="0" presId="urn:microsoft.com/office/officeart/2008/layout/VerticalCurvedList"/>
    <dgm:cxn modelId="{F0942C32-2835-4307-B71D-8CCC9EA561F8}" type="presParOf" srcId="{B44AE741-95F8-4C5F-98AD-E8BC6FEF1840}" destId="{93C77B09-BC57-4991-BB36-F6BC63469F74}" srcOrd="6" destOrd="0" presId="urn:microsoft.com/office/officeart/2008/layout/VerticalCurvedList"/>
    <dgm:cxn modelId="{FDBEFF62-828A-4C07-8749-91865ED5AB56}" type="presParOf" srcId="{93C77B09-BC57-4991-BB36-F6BC63469F74}" destId="{4790CF84-1BD5-48E2-BFF6-5470DBC8652E}" srcOrd="0" destOrd="0" presId="urn:microsoft.com/office/officeart/2008/layout/VerticalCurvedList"/>
    <dgm:cxn modelId="{029D1972-86FA-4918-891D-DF3BB25BB30E}" type="presParOf" srcId="{B44AE741-95F8-4C5F-98AD-E8BC6FEF1840}" destId="{B14C2D91-956C-4368-90C9-18604943CB24}" srcOrd="7" destOrd="0" presId="urn:microsoft.com/office/officeart/2008/layout/VerticalCurvedList"/>
    <dgm:cxn modelId="{EFF1B598-361C-4AA1-9CA3-3BA69F3772AC}" type="presParOf" srcId="{B44AE741-95F8-4C5F-98AD-E8BC6FEF1840}" destId="{9D18D8B1-7418-4CAB-A4CA-29AC695A7530}" srcOrd="8" destOrd="0" presId="urn:microsoft.com/office/officeart/2008/layout/VerticalCurvedList"/>
    <dgm:cxn modelId="{45B7B153-EA09-45C1-89B7-621BC867D272}" type="presParOf" srcId="{9D18D8B1-7418-4CAB-A4CA-29AC695A7530}" destId="{03F269DA-C8B8-4950-983B-B145601B577E}" srcOrd="0" destOrd="0" presId="urn:microsoft.com/office/officeart/2008/layout/VerticalCurvedList"/>
    <dgm:cxn modelId="{06B1F189-8BEC-4C6C-B03D-7F841908D5BC}" type="presParOf" srcId="{B44AE741-95F8-4C5F-98AD-E8BC6FEF1840}" destId="{7B2DFB8C-B154-4384-8257-469116BDE32A}" srcOrd="9" destOrd="0" presId="urn:microsoft.com/office/officeart/2008/layout/VerticalCurvedList"/>
    <dgm:cxn modelId="{D9BD12F4-E28D-4F2F-A9DB-45AC014E3C3C}" type="presParOf" srcId="{B44AE741-95F8-4C5F-98AD-E8BC6FEF1840}" destId="{CC37C1E8-742F-4CF1-9C3F-D8DE05DA195F}" srcOrd="10" destOrd="0" presId="urn:microsoft.com/office/officeart/2008/layout/VerticalCurvedList"/>
    <dgm:cxn modelId="{BA803ADF-D593-421D-9436-96D0500C59C4}" type="presParOf" srcId="{CC37C1E8-742F-4CF1-9C3F-D8DE05DA195F}" destId="{F7D67DF8-9E4D-4F8A-BFB3-299DEB9F3B30}" srcOrd="0" destOrd="0" presId="urn:microsoft.com/office/officeart/2008/layout/VerticalCurvedList"/>
    <dgm:cxn modelId="{E91674A5-1EA9-4BA6-A7E8-861E9EEE1205}" type="presParOf" srcId="{B44AE741-95F8-4C5F-98AD-E8BC6FEF1840}" destId="{A06B7634-ED68-44E8-BDE9-FE87EADDDF4F}" srcOrd="11" destOrd="0" presId="urn:microsoft.com/office/officeart/2008/layout/VerticalCurvedList"/>
    <dgm:cxn modelId="{E5AA7D55-CAC0-4EB9-811D-44EC1194BED5}" type="presParOf" srcId="{B44AE741-95F8-4C5F-98AD-E8BC6FEF1840}" destId="{21AC9B72-8A8B-4C77-89F9-ACBB59A00D1B}" srcOrd="12" destOrd="0" presId="urn:microsoft.com/office/officeart/2008/layout/VerticalCurvedList"/>
    <dgm:cxn modelId="{1F884FA1-AA93-46FA-972D-E8656B23D448}" type="presParOf" srcId="{21AC9B72-8A8B-4C77-89F9-ACBB59A00D1B}" destId="{485A0B60-BBFD-4ED9-8125-4F5D72C7F57F}" srcOrd="0" destOrd="0" presId="urn:microsoft.com/office/officeart/2008/layout/VerticalCurvedList"/>
    <dgm:cxn modelId="{CC11920D-0674-4E1E-9B72-BAF7DEAA465A}" type="presParOf" srcId="{B44AE741-95F8-4C5F-98AD-E8BC6FEF1840}" destId="{483EC4A3-4541-4966-8721-56CC71909942}" srcOrd="13" destOrd="0" presId="urn:microsoft.com/office/officeart/2008/layout/VerticalCurvedList"/>
    <dgm:cxn modelId="{9FA764D5-48CB-4872-B946-B9C659FCBB00}" type="presParOf" srcId="{B44AE741-95F8-4C5F-98AD-E8BC6FEF1840}" destId="{A6E703C6-D36C-48B8-A84B-A1EF56F6A8E2}" srcOrd="14" destOrd="0" presId="urn:microsoft.com/office/officeart/2008/layout/VerticalCurvedList"/>
    <dgm:cxn modelId="{EB4CB854-7236-47AE-A747-41FE5F3C3F56}" type="presParOf" srcId="{A6E703C6-D36C-48B8-A84B-A1EF56F6A8E2}" destId="{162FAA56-0832-4562-A1D8-FDF71A80E3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280E34-458B-45A8-84EB-4D05AB5F176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009BF9-74F8-4C01-8380-6DB11AA055BD}">
      <dgm:prSet phldrT="[Text]"/>
      <dgm:spPr>
        <a:xfrm>
          <a:off x="313637" y="352133"/>
          <a:ext cx="4390918" cy="797040"/>
        </a:xfrm>
        <a:prstGeom prst="roundRect">
          <a:avLst/>
        </a:prstGeom>
        <a:solidFill>
          <a:srgbClr val="00999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Better Business Opportunity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44A07A7-78A1-446F-98F6-746BAFF3851C}" type="parTrans" cxnId="{C6D5E3EC-70C4-4127-B714-E8D9776A3BC0}">
      <dgm:prSet/>
      <dgm:spPr/>
      <dgm:t>
        <a:bodyPr/>
        <a:lstStyle/>
        <a:p>
          <a:endParaRPr lang="en-US"/>
        </a:p>
      </dgm:t>
    </dgm:pt>
    <dgm:pt modelId="{34A80BFA-6ECC-41FF-BC53-2ADC745A7BAE}" type="sibTrans" cxnId="{C6D5E3EC-70C4-4127-B714-E8D9776A3BC0}">
      <dgm:prSet/>
      <dgm:spPr/>
      <dgm:t>
        <a:bodyPr/>
        <a:lstStyle/>
        <a:p>
          <a:endParaRPr lang="en-US"/>
        </a:p>
      </dgm:t>
    </dgm:pt>
    <dgm:pt modelId="{7824A278-5CC5-4877-B1C7-553DCA2CD234}">
      <dgm:prSet phldrT="[Text]"/>
      <dgm:spPr>
        <a:xfrm>
          <a:off x="313637" y="1576853"/>
          <a:ext cx="4390918" cy="797040"/>
        </a:xfrm>
        <a:prstGeom prst="roundRect">
          <a:avLst/>
        </a:prstGeom>
        <a:solidFill>
          <a:srgbClr val="00999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Better communication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B79FF4AD-B79D-4137-AD0A-D47D439EB006}" type="parTrans" cxnId="{7EE1CFE2-AA27-45F1-AC3F-D19A040807F8}">
      <dgm:prSet/>
      <dgm:spPr/>
      <dgm:t>
        <a:bodyPr/>
        <a:lstStyle/>
        <a:p>
          <a:endParaRPr lang="en-US"/>
        </a:p>
      </dgm:t>
    </dgm:pt>
    <dgm:pt modelId="{99AA202D-4BBE-47CB-AF32-2D555400C0CB}" type="sibTrans" cxnId="{7EE1CFE2-AA27-45F1-AC3F-D19A040807F8}">
      <dgm:prSet/>
      <dgm:spPr/>
      <dgm:t>
        <a:bodyPr/>
        <a:lstStyle/>
        <a:p>
          <a:endParaRPr lang="en-US"/>
        </a:p>
      </dgm:t>
    </dgm:pt>
    <dgm:pt modelId="{E8CCB8F5-4882-4C7C-9293-D7619585966E}">
      <dgm:prSet phldrT="[Text]"/>
      <dgm:spPr>
        <a:xfrm>
          <a:off x="313637" y="2801573"/>
          <a:ext cx="4390918" cy="797040"/>
        </a:xfrm>
        <a:prstGeom prst="roundRect">
          <a:avLst/>
        </a:prstGeom>
        <a:solidFill>
          <a:srgbClr val="00999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miter lim="800000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Better Marketing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AC173F2D-103B-4BD0-9118-DDA6AEE02779}" type="parTrans" cxnId="{90B9CE46-D730-4820-B778-A5DCC7A890B7}">
      <dgm:prSet/>
      <dgm:spPr/>
      <dgm:t>
        <a:bodyPr/>
        <a:lstStyle/>
        <a:p>
          <a:endParaRPr lang="en-US"/>
        </a:p>
      </dgm:t>
    </dgm:pt>
    <dgm:pt modelId="{333B038E-F33F-498E-A422-3B7348C08432}" type="sibTrans" cxnId="{90B9CE46-D730-4820-B778-A5DCC7A890B7}">
      <dgm:prSet/>
      <dgm:spPr/>
      <dgm:t>
        <a:bodyPr/>
        <a:lstStyle/>
        <a:p>
          <a:endParaRPr lang="en-US"/>
        </a:p>
      </dgm:t>
    </dgm:pt>
    <dgm:pt modelId="{5D345636-828E-4522-BB92-346081CE41F7}" type="pres">
      <dgm:prSet presAssocID="{5D280E34-458B-45A8-84EB-4D05AB5F176C}" presName="linear" presStyleCnt="0">
        <dgm:presLayoutVars>
          <dgm:dir/>
          <dgm:animLvl val="lvl"/>
          <dgm:resizeHandles val="exact"/>
        </dgm:presLayoutVars>
      </dgm:prSet>
      <dgm:spPr/>
    </dgm:pt>
    <dgm:pt modelId="{A76BC53A-6B74-4CA4-883E-23DC7B9DD385}" type="pres">
      <dgm:prSet presAssocID="{C5009BF9-74F8-4C01-8380-6DB11AA055BD}" presName="parentLin" presStyleCnt="0"/>
      <dgm:spPr/>
    </dgm:pt>
    <dgm:pt modelId="{469709BC-E097-41D7-94A6-693B9A1964A9}" type="pres">
      <dgm:prSet presAssocID="{C5009BF9-74F8-4C01-8380-6DB11AA055BD}" presName="parentLeftMargin" presStyleLbl="node1" presStyleIdx="0" presStyleCnt="3"/>
      <dgm:spPr/>
    </dgm:pt>
    <dgm:pt modelId="{DE9C9DFC-5B38-4B1D-BB05-0745485F9727}" type="pres">
      <dgm:prSet presAssocID="{C5009BF9-74F8-4C01-8380-6DB11AA055B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AF891A2-5046-4D29-AAF7-B9FC0EAF6855}" type="pres">
      <dgm:prSet presAssocID="{C5009BF9-74F8-4C01-8380-6DB11AA055BD}" presName="negativeSpace" presStyleCnt="0"/>
      <dgm:spPr/>
    </dgm:pt>
    <dgm:pt modelId="{5B1A78B4-E82F-48E5-ACD0-BFE64A2CD278}" type="pres">
      <dgm:prSet presAssocID="{C5009BF9-74F8-4C01-8380-6DB11AA055BD}" presName="childText" presStyleLbl="conFgAcc1" presStyleIdx="0" presStyleCnt="3">
        <dgm:presLayoutVars>
          <dgm:bulletEnabled val="1"/>
        </dgm:presLayoutVars>
      </dgm:prSet>
      <dgm:spPr>
        <a:xfrm>
          <a:off x="0" y="750653"/>
          <a:ext cx="6272741" cy="680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9999"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</dgm:pt>
    <dgm:pt modelId="{628D7B63-0AE3-42DC-AD53-736302B7FE50}" type="pres">
      <dgm:prSet presAssocID="{34A80BFA-6ECC-41FF-BC53-2ADC745A7BAE}" presName="spaceBetweenRectangles" presStyleCnt="0"/>
      <dgm:spPr/>
    </dgm:pt>
    <dgm:pt modelId="{7A23F4B3-8863-4304-B059-A074D755D89F}" type="pres">
      <dgm:prSet presAssocID="{7824A278-5CC5-4877-B1C7-553DCA2CD234}" presName="parentLin" presStyleCnt="0"/>
      <dgm:spPr/>
    </dgm:pt>
    <dgm:pt modelId="{45FC721C-E96E-46D5-88FB-1754CA1B7C79}" type="pres">
      <dgm:prSet presAssocID="{7824A278-5CC5-4877-B1C7-553DCA2CD234}" presName="parentLeftMargin" presStyleLbl="node1" presStyleIdx="0" presStyleCnt="3"/>
      <dgm:spPr/>
    </dgm:pt>
    <dgm:pt modelId="{5087D330-7DB5-44D7-95D6-E48C0133E606}" type="pres">
      <dgm:prSet presAssocID="{7824A278-5CC5-4877-B1C7-553DCA2CD23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550396-8B9E-444F-8EC2-56F052E1673B}" type="pres">
      <dgm:prSet presAssocID="{7824A278-5CC5-4877-B1C7-553DCA2CD234}" presName="negativeSpace" presStyleCnt="0"/>
      <dgm:spPr/>
    </dgm:pt>
    <dgm:pt modelId="{98EB6B3A-E84F-4305-AA4B-24514F062B25}" type="pres">
      <dgm:prSet presAssocID="{7824A278-5CC5-4877-B1C7-553DCA2CD234}" presName="childText" presStyleLbl="conFgAcc1" presStyleIdx="1" presStyleCnt="3">
        <dgm:presLayoutVars>
          <dgm:bulletEnabled val="1"/>
        </dgm:presLayoutVars>
      </dgm:prSet>
      <dgm:spPr>
        <a:xfrm>
          <a:off x="0" y="1975373"/>
          <a:ext cx="6272741" cy="680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9999"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</dgm:pt>
    <dgm:pt modelId="{8FF8BD66-4D0A-4BFC-A99E-CCDEC0410248}" type="pres">
      <dgm:prSet presAssocID="{99AA202D-4BBE-47CB-AF32-2D555400C0CB}" presName="spaceBetweenRectangles" presStyleCnt="0"/>
      <dgm:spPr/>
    </dgm:pt>
    <dgm:pt modelId="{F0CAC44E-CDCF-49AC-8AEA-0D3D5BEE1977}" type="pres">
      <dgm:prSet presAssocID="{E8CCB8F5-4882-4C7C-9293-D7619585966E}" presName="parentLin" presStyleCnt="0"/>
      <dgm:spPr/>
    </dgm:pt>
    <dgm:pt modelId="{F28825F3-B13D-45B1-B5BA-C857EEEA0643}" type="pres">
      <dgm:prSet presAssocID="{E8CCB8F5-4882-4C7C-9293-D7619585966E}" presName="parentLeftMargin" presStyleLbl="node1" presStyleIdx="1" presStyleCnt="3"/>
      <dgm:spPr/>
    </dgm:pt>
    <dgm:pt modelId="{E716794E-6166-43DF-A34D-E0887B9BE6D0}" type="pres">
      <dgm:prSet presAssocID="{E8CCB8F5-4882-4C7C-9293-D7619585966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2CB1AC-8EA0-4D59-9EA7-4485EC25B5C2}" type="pres">
      <dgm:prSet presAssocID="{E8CCB8F5-4882-4C7C-9293-D7619585966E}" presName="negativeSpace" presStyleCnt="0"/>
      <dgm:spPr/>
    </dgm:pt>
    <dgm:pt modelId="{498A5F45-123A-4D62-AE07-BA3EC34FEFB8}" type="pres">
      <dgm:prSet presAssocID="{E8CCB8F5-4882-4C7C-9293-D7619585966E}" presName="childText" presStyleLbl="conFgAcc1" presStyleIdx="2" presStyleCnt="3">
        <dgm:presLayoutVars>
          <dgm:bulletEnabled val="1"/>
        </dgm:presLayoutVars>
      </dgm:prSet>
      <dgm:spPr>
        <a:xfrm>
          <a:off x="0" y="3200094"/>
          <a:ext cx="6272741" cy="680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9999">
              <a:hueOff val="0"/>
              <a:satOff val="0"/>
              <a:lumOff val="0"/>
              <a:alphaOff val="0"/>
            </a:srgbClr>
          </a:solidFill>
          <a:miter lim="800000"/>
        </a:ln>
        <a:effectLst/>
      </dgm:spPr>
    </dgm:pt>
  </dgm:ptLst>
  <dgm:cxnLst>
    <dgm:cxn modelId="{7EE1CFE2-AA27-45F1-AC3F-D19A040807F8}" srcId="{5D280E34-458B-45A8-84EB-4D05AB5F176C}" destId="{7824A278-5CC5-4877-B1C7-553DCA2CD234}" srcOrd="1" destOrd="0" parTransId="{B79FF4AD-B79D-4137-AD0A-D47D439EB006}" sibTransId="{99AA202D-4BBE-47CB-AF32-2D555400C0CB}"/>
    <dgm:cxn modelId="{1A2FB253-F5A5-404E-93C1-A66553B8728E}" type="presOf" srcId="{E8CCB8F5-4882-4C7C-9293-D7619585966E}" destId="{F28825F3-B13D-45B1-B5BA-C857EEEA0643}" srcOrd="0" destOrd="0" presId="urn:microsoft.com/office/officeart/2005/8/layout/list1"/>
    <dgm:cxn modelId="{2ECECB0A-34D5-4E22-9BF1-542E109AA014}" type="presOf" srcId="{7824A278-5CC5-4877-B1C7-553DCA2CD234}" destId="{45FC721C-E96E-46D5-88FB-1754CA1B7C79}" srcOrd="0" destOrd="0" presId="urn:microsoft.com/office/officeart/2005/8/layout/list1"/>
    <dgm:cxn modelId="{90B9CE46-D730-4820-B778-A5DCC7A890B7}" srcId="{5D280E34-458B-45A8-84EB-4D05AB5F176C}" destId="{E8CCB8F5-4882-4C7C-9293-D7619585966E}" srcOrd="2" destOrd="0" parTransId="{AC173F2D-103B-4BD0-9118-DDA6AEE02779}" sibTransId="{333B038E-F33F-498E-A422-3B7348C08432}"/>
    <dgm:cxn modelId="{305C6169-7A12-4B5B-8485-DF5F8A3C06FE}" type="presOf" srcId="{7824A278-5CC5-4877-B1C7-553DCA2CD234}" destId="{5087D330-7DB5-44D7-95D6-E48C0133E606}" srcOrd="1" destOrd="0" presId="urn:microsoft.com/office/officeart/2005/8/layout/list1"/>
    <dgm:cxn modelId="{72902FC9-DDEF-4A95-B95E-BA209D1DACB6}" type="presOf" srcId="{C5009BF9-74F8-4C01-8380-6DB11AA055BD}" destId="{469709BC-E097-41D7-94A6-693B9A1964A9}" srcOrd="0" destOrd="0" presId="urn:microsoft.com/office/officeart/2005/8/layout/list1"/>
    <dgm:cxn modelId="{5857B4C3-D4F3-4C11-B22F-3D5C9E016BFC}" type="presOf" srcId="{C5009BF9-74F8-4C01-8380-6DB11AA055BD}" destId="{DE9C9DFC-5B38-4B1D-BB05-0745485F9727}" srcOrd="1" destOrd="0" presId="urn:microsoft.com/office/officeart/2005/8/layout/list1"/>
    <dgm:cxn modelId="{C6D5E3EC-70C4-4127-B714-E8D9776A3BC0}" srcId="{5D280E34-458B-45A8-84EB-4D05AB5F176C}" destId="{C5009BF9-74F8-4C01-8380-6DB11AA055BD}" srcOrd="0" destOrd="0" parTransId="{344A07A7-78A1-446F-98F6-746BAFF3851C}" sibTransId="{34A80BFA-6ECC-41FF-BC53-2ADC745A7BAE}"/>
    <dgm:cxn modelId="{1203B060-5B0A-47EA-A61F-389A59CC5452}" type="presOf" srcId="{E8CCB8F5-4882-4C7C-9293-D7619585966E}" destId="{E716794E-6166-43DF-A34D-E0887B9BE6D0}" srcOrd="1" destOrd="0" presId="urn:microsoft.com/office/officeart/2005/8/layout/list1"/>
    <dgm:cxn modelId="{E203B303-6CAD-48A9-A990-B9D140FA3DA6}" type="presOf" srcId="{5D280E34-458B-45A8-84EB-4D05AB5F176C}" destId="{5D345636-828E-4522-BB92-346081CE41F7}" srcOrd="0" destOrd="0" presId="urn:microsoft.com/office/officeart/2005/8/layout/list1"/>
    <dgm:cxn modelId="{1C1827FB-DCE6-4908-8895-45FCE9060267}" type="presParOf" srcId="{5D345636-828E-4522-BB92-346081CE41F7}" destId="{A76BC53A-6B74-4CA4-883E-23DC7B9DD385}" srcOrd="0" destOrd="0" presId="urn:microsoft.com/office/officeart/2005/8/layout/list1"/>
    <dgm:cxn modelId="{AED53880-7CFD-4EC3-B449-270AA8AF52C2}" type="presParOf" srcId="{A76BC53A-6B74-4CA4-883E-23DC7B9DD385}" destId="{469709BC-E097-41D7-94A6-693B9A1964A9}" srcOrd="0" destOrd="0" presId="urn:microsoft.com/office/officeart/2005/8/layout/list1"/>
    <dgm:cxn modelId="{41A542B3-6E74-4973-9A82-75E8321CF015}" type="presParOf" srcId="{A76BC53A-6B74-4CA4-883E-23DC7B9DD385}" destId="{DE9C9DFC-5B38-4B1D-BB05-0745485F9727}" srcOrd="1" destOrd="0" presId="urn:microsoft.com/office/officeart/2005/8/layout/list1"/>
    <dgm:cxn modelId="{D0638772-2E57-4A60-A313-4F7297D17C6C}" type="presParOf" srcId="{5D345636-828E-4522-BB92-346081CE41F7}" destId="{0AF891A2-5046-4D29-AAF7-B9FC0EAF6855}" srcOrd="1" destOrd="0" presId="urn:microsoft.com/office/officeart/2005/8/layout/list1"/>
    <dgm:cxn modelId="{4B8500B7-1AA2-4161-B227-A4524B7EB65F}" type="presParOf" srcId="{5D345636-828E-4522-BB92-346081CE41F7}" destId="{5B1A78B4-E82F-48E5-ACD0-BFE64A2CD278}" srcOrd="2" destOrd="0" presId="urn:microsoft.com/office/officeart/2005/8/layout/list1"/>
    <dgm:cxn modelId="{863C786A-B275-4844-8A5C-D494D5CBF179}" type="presParOf" srcId="{5D345636-828E-4522-BB92-346081CE41F7}" destId="{628D7B63-0AE3-42DC-AD53-736302B7FE50}" srcOrd="3" destOrd="0" presId="urn:microsoft.com/office/officeart/2005/8/layout/list1"/>
    <dgm:cxn modelId="{D7535EEC-DF6A-4090-BDBC-DC3C3357A960}" type="presParOf" srcId="{5D345636-828E-4522-BB92-346081CE41F7}" destId="{7A23F4B3-8863-4304-B059-A074D755D89F}" srcOrd="4" destOrd="0" presId="urn:microsoft.com/office/officeart/2005/8/layout/list1"/>
    <dgm:cxn modelId="{93396574-873E-4729-83E3-2D4B2418AAC7}" type="presParOf" srcId="{7A23F4B3-8863-4304-B059-A074D755D89F}" destId="{45FC721C-E96E-46D5-88FB-1754CA1B7C79}" srcOrd="0" destOrd="0" presId="urn:microsoft.com/office/officeart/2005/8/layout/list1"/>
    <dgm:cxn modelId="{8E5EA85C-E99E-4C5D-BEB4-72917CDCA6F3}" type="presParOf" srcId="{7A23F4B3-8863-4304-B059-A074D755D89F}" destId="{5087D330-7DB5-44D7-95D6-E48C0133E606}" srcOrd="1" destOrd="0" presId="urn:microsoft.com/office/officeart/2005/8/layout/list1"/>
    <dgm:cxn modelId="{88359A8A-7533-4472-8DA2-AAA8058690AE}" type="presParOf" srcId="{5D345636-828E-4522-BB92-346081CE41F7}" destId="{42550396-8B9E-444F-8EC2-56F052E1673B}" srcOrd="5" destOrd="0" presId="urn:microsoft.com/office/officeart/2005/8/layout/list1"/>
    <dgm:cxn modelId="{E67731CA-765C-4511-AE4B-492342C9FCF8}" type="presParOf" srcId="{5D345636-828E-4522-BB92-346081CE41F7}" destId="{98EB6B3A-E84F-4305-AA4B-24514F062B25}" srcOrd="6" destOrd="0" presId="urn:microsoft.com/office/officeart/2005/8/layout/list1"/>
    <dgm:cxn modelId="{9008EE22-5AD8-4A4D-A2F4-6C09DC9B5805}" type="presParOf" srcId="{5D345636-828E-4522-BB92-346081CE41F7}" destId="{8FF8BD66-4D0A-4BFC-A99E-CCDEC0410248}" srcOrd="7" destOrd="0" presId="urn:microsoft.com/office/officeart/2005/8/layout/list1"/>
    <dgm:cxn modelId="{6D286547-B7E7-4A5D-BD5C-18E0EFBB7F2D}" type="presParOf" srcId="{5D345636-828E-4522-BB92-346081CE41F7}" destId="{F0CAC44E-CDCF-49AC-8AEA-0D3D5BEE1977}" srcOrd="8" destOrd="0" presId="urn:microsoft.com/office/officeart/2005/8/layout/list1"/>
    <dgm:cxn modelId="{42C540B2-4602-4FF8-A2C2-6A4B8B754F1B}" type="presParOf" srcId="{F0CAC44E-CDCF-49AC-8AEA-0D3D5BEE1977}" destId="{F28825F3-B13D-45B1-B5BA-C857EEEA0643}" srcOrd="0" destOrd="0" presId="urn:microsoft.com/office/officeart/2005/8/layout/list1"/>
    <dgm:cxn modelId="{BFDE666F-8E7C-481C-A0A1-92D5CD21770E}" type="presParOf" srcId="{F0CAC44E-CDCF-49AC-8AEA-0D3D5BEE1977}" destId="{E716794E-6166-43DF-A34D-E0887B9BE6D0}" srcOrd="1" destOrd="0" presId="urn:microsoft.com/office/officeart/2005/8/layout/list1"/>
    <dgm:cxn modelId="{D4C36DD0-B010-40E5-B614-3100762B3453}" type="presParOf" srcId="{5D345636-828E-4522-BB92-346081CE41F7}" destId="{832CB1AC-8EA0-4D59-9EA7-4485EC25B5C2}" srcOrd="9" destOrd="0" presId="urn:microsoft.com/office/officeart/2005/8/layout/list1"/>
    <dgm:cxn modelId="{8591CAD9-6544-4B19-8E6C-BDED568493F4}" type="presParOf" srcId="{5D345636-828E-4522-BB92-346081CE41F7}" destId="{498A5F45-123A-4D62-AE07-BA3EC34FEFB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23C9DA-FBFF-4990-898F-BEE36C75EC8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B371FF-6896-4CFD-9BA3-FFE84CDA09F9}">
      <dgm:prSet phldrT="[Text]" custT="1"/>
      <dgm:spPr/>
      <dgm:t>
        <a:bodyPr/>
        <a:lstStyle/>
        <a:p>
          <a:r>
            <a:rPr lang="en-US" sz="2000" b="0" i="0" dirty="0" smtClean="0"/>
            <a:t>It helps people connect with their friends and make some new ones as well.</a:t>
          </a:r>
          <a:endParaRPr lang="en-US" sz="2000" dirty="0"/>
        </a:p>
      </dgm:t>
    </dgm:pt>
    <dgm:pt modelId="{631D2876-9E33-41A6-AF47-D45936780181}" type="parTrans" cxnId="{6AFAE55D-0DEA-48B9-9AD7-EEB4C9F735C4}">
      <dgm:prSet/>
      <dgm:spPr/>
      <dgm:t>
        <a:bodyPr/>
        <a:lstStyle/>
        <a:p>
          <a:endParaRPr lang="en-US"/>
        </a:p>
      </dgm:t>
    </dgm:pt>
    <dgm:pt modelId="{78B97B89-D7C4-4471-B9C4-5666719F4A2E}" type="sibTrans" cxnId="{6AFAE55D-0DEA-48B9-9AD7-EEB4C9F735C4}">
      <dgm:prSet/>
      <dgm:spPr/>
      <dgm:t>
        <a:bodyPr/>
        <a:lstStyle/>
        <a:p>
          <a:endParaRPr lang="en-US"/>
        </a:p>
      </dgm:t>
    </dgm:pt>
    <dgm:pt modelId="{4D9994CD-D916-4C5B-A10D-CBF6CFE029D9}">
      <dgm:prSet phldrT="[Text]" custT="1"/>
      <dgm:spPr/>
      <dgm:t>
        <a:bodyPr/>
        <a:lstStyle/>
        <a:p>
          <a:r>
            <a:rPr lang="en-US" sz="2000" b="0" i="0" dirty="0" smtClean="0"/>
            <a:t>It helps people share what they are doing or details on where they are with the rest of the world.</a:t>
          </a:r>
          <a:endParaRPr lang="en-US" sz="2000" dirty="0"/>
        </a:p>
      </dgm:t>
    </dgm:pt>
    <dgm:pt modelId="{22A245AB-09EF-4482-B7F3-BABF2AE54463}" type="parTrans" cxnId="{27B59C6A-EE5D-4225-8B2C-46D9AA37F0AA}">
      <dgm:prSet/>
      <dgm:spPr/>
      <dgm:t>
        <a:bodyPr/>
        <a:lstStyle/>
        <a:p>
          <a:endParaRPr lang="en-US"/>
        </a:p>
      </dgm:t>
    </dgm:pt>
    <dgm:pt modelId="{697B9C59-3909-417E-8510-187680B33CB3}" type="sibTrans" cxnId="{27B59C6A-EE5D-4225-8B2C-46D9AA37F0AA}">
      <dgm:prSet/>
      <dgm:spPr/>
      <dgm:t>
        <a:bodyPr/>
        <a:lstStyle/>
        <a:p>
          <a:endParaRPr lang="en-US"/>
        </a:p>
      </dgm:t>
    </dgm:pt>
    <dgm:pt modelId="{67BEAEE0-7BDB-433C-907D-23E15F8A5815}">
      <dgm:prSet phldrT="[Text]" custT="1"/>
      <dgm:spPr/>
      <dgm:t>
        <a:bodyPr/>
        <a:lstStyle/>
        <a:p>
          <a:r>
            <a:rPr lang="en-US" sz="2000" b="0" i="0" dirty="0" smtClean="0"/>
            <a:t>It is also an avenue where you can order social media essay online or buy social media essay as well</a:t>
          </a:r>
          <a:r>
            <a:rPr lang="en-US" sz="1050" b="0" i="0" dirty="0" smtClean="0"/>
            <a:t>.</a:t>
          </a:r>
          <a:endParaRPr lang="en-US" sz="1050" dirty="0"/>
        </a:p>
      </dgm:t>
    </dgm:pt>
    <dgm:pt modelId="{98524003-3C5A-498B-AD35-3E04B8226115}" type="parTrans" cxnId="{2736E70D-53B5-4ED8-84F3-4E9E004AFE18}">
      <dgm:prSet/>
      <dgm:spPr/>
      <dgm:t>
        <a:bodyPr/>
        <a:lstStyle/>
        <a:p>
          <a:endParaRPr lang="en-US"/>
        </a:p>
      </dgm:t>
    </dgm:pt>
    <dgm:pt modelId="{6B3C1B5B-0E1D-483D-B498-6F52A9AA0020}" type="sibTrans" cxnId="{2736E70D-53B5-4ED8-84F3-4E9E004AFE18}">
      <dgm:prSet/>
      <dgm:spPr/>
      <dgm:t>
        <a:bodyPr/>
        <a:lstStyle/>
        <a:p>
          <a:endParaRPr lang="en-US"/>
        </a:p>
      </dgm:t>
    </dgm:pt>
    <dgm:pt modelId="{74F44183-0F2A-4009-B264-B29825D3E118}" type="pres">
      <dgm:prSet presAssocID="{5823C9DA-FBFF-4990-898F-BEE36C75EC81}" presName="linear" presStyleCnt="0">
        <dgm:presLayoutVars>
          <dgm:dir/>
          <dgm:animLvl val="lvl"/>
          <dgm:resizeHandles val="exact"/>
        </dgm:presLayoutVars>
      </dgm:prSet>
      <dgm:spPr/>
    </dgm:pt>
    <dgm:pt modelId="{F8923AF9-49FD-4666-A346-582E6E5E4FBA}" type="pres">
      <dgm:prSet presAssocID="{79B371FF-6896-4CFD-9BA3-FFE84CDA09F9}" presName="parentLin" presStyleCnt="0"/>
      <dgm:spPr/>
    </dgm:pt>
    <dgm:pt modelId="{FE8D86A9-1C97-4FF4-B272-6891944AF173}" type="pres">
      <dgm:prSet presAssocID="{79B371FF-6896-4CFD-9BA3-FFE84CDA09F9}" presName="parentLeftMargin" presStyleLbl="node1" presStyleIdx="0" presStyleCnt="3"/>
      <dgm:spPr/>
    </dgm:pt>
    <dgm:pt modelId="{499D75CE-4FD6-4074-B1F4-E8997522CA41}" type="pres">
      <dgm:prSet presAssocID="{79B371FF-6896-4CFD-9BA3-FFE84CDA09F9}" presName="parentText" presStyleLbl="node1" presStyleIdx="0" presStyleCnt="3" custScaleX="133287" custScaleY="2185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2C0DF2-6753-49A6-AD20-D200872716BF}" type="pres">
      <dgm:prSet presAssocID="{79B371FF-6896-4CFD-9BA3-FFE84CDA09F9}" presName="negativeSpace" presStyleCnt="0"/>
      <dgm:spPr/>
    </dgm:pt>
    <dgm:pt modelId="{CF0ADDC7-6FF7-4885-ADD0-59264C02F6F1}" type="pres">
      <dgm:prSet presAssocID="{79B371FF-6896-4CFD-9BA3-FFE84CDA09F9}" presName="childText" presStyleLbl="conFgAcc1" presStyleIdx="0" presStyleCnt="3" custLinFactY="-100000" custLinFactNeighborX="19" custLinFactNeighborY="-139768">
        <dgm:presLayoutVars>
          <dgm:bulletEnabled val="1"/>
        </dgm:presLayoutVars>
      </dgm:prSet>
      <dgm:spPr/>
    </dgm:pt>
    <dgm:pt modelId="{99948935-1C26-40E9-A181-8E52A7F80BF7}" type="pres">
      <dgm:prSet presAssocID="{78B97B89-D7C4-4471-B9C4-5666719F4A2E}" presName="spaceBetweenRectangles" presStyleCnt="0"/>
      <dgm:spPr/>
    </dgm:pt>
    <dgm:pt modelId="{C3860164-974C-4576-AF83-C95DC5F69370}" type="pres">
      <dgm:prSet presAssocID="{4D9994CD-D916-4C5B-A10D-CBF6CFE029D9}" presName="parentLin" presStyleCnt="0"/>
      <dgm:spPr/>
    </dgm:pt>
    <dgm:pt modelId="{AABDB47B-5053-4D83-9388-F74F2A22B7B5}" type="pres">
      <dgm:prSet presAssocID="{4D9994CD-D916-4C5B-A10D-CBF6CFE029D9}" presName="parentLeftMargin" presStyleLbl="node1" presStyleIdx="0" presStyleCnt="3"/>
      <dgm:spPr/>
    </dgm:pt>
    <dgm:pt modelId="{3854B40C-62C6-45F0-8326-39E33DEC7356}" type="pres">
      <dgm:prSet presAssocID="{4D9994CD-D916-4C5B-A10D-CBF6CFE029D9}" presName="parentText" presStyleLbl="node1" presStyleIdx="1" presStyleCnt="3" custScaleX="132835" custScaleY="29579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8809D-FEFC-4C15-BB52-B9E3111E8328}" type="pres">
      <dgm:prSet presAssocID="{4D9994CD-D916-4C5B-A10D-CBF6CFE029D9}" presName="negativeSpace" presStyleCnt="0"/>
      <dgm:spPr/>
    </dgm:pt>
    <dgm:pt modelId="{92B40339-42E0-4D4C-A7D9-53DDE8CB3CAB}" type="pres">
      <dgm:prSet presAssocID="{4D9994CD-D916-4C5B-A10D-CBF6CFE029D9}" presName="childText" presStyleLbl="conFgAcc1" presStyleIdx="1" presStyleCnt="3" custLinFactY="-118474" custLinFactNeighborX="19" custLinFactNeighborY="-200000">
        <dgm:presLayoutVars>
          <dgm:bulletEnabled val="1"/>
        </dgm:presLayoutVars>
      </dgm:prSet>
      <dgm:spPr/>
    </dgm:pt>
    <dgm:pt modelId="{C35B2646-3ED7-4A08-9839-BFF43FFE039C}" type="pres">
      <dgm:prSet presAssocID="{697B9C59-3909-417E-8510-187680B33CB3}" presName="spaceBetweenRectangles" presStyleCnt="0"/>
      <dgm:spPr/>
    </dgm:pt>
    <dgm:pt modelId="{7C6437F7-FC02-4EDF-9766-AB86894B9516}" type="pres">
      <dgm:prSet presAssocID="{67BEAEE0-7BDB-433C-907D-23E15F8A5815}" presName="parentLin" presStyleCnt="0"/>
      <dgm:spPr/>
    </dgm:pt>
    <dgm:pt modelId="{C4979C45-D84C-4909-A50B-BF39208F88BE}" type="pres">
      <dgm:prSet presAssocID="{67BEAEE0-7BDB-433C-907D-23E15F8A5815}" presName="parentLeftMargin" presStyleLbl="node1" presStyleIdx="1" presStyleCnt="3"/>
      <dgm:spPr/>
    </dgm:pt>
    <dgm:pt modelId="{E464B867-1D0E-4BC4-B740-151078A99071}" type="pres">
      <dgm:prSet presAssocID="{67BEAEE0-7BDB-433C-907D-23E15F8A5815}" presName="parentText" presStyleLbl="node1" presStyleIdx="2" presStyleCnt="3" custScaleX="132594" custScaleY="2325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31AC5-1456-4C86-8F90-1FFFF1928884}" type="pres">
      <dgm:prSet presAssocID="{67BEAEE0-7BDB-433C-907D-23E15F8A5815}" presName="negativeSpace" presStyleCnt="0"/>
      <dgm:spPr/>
    </dgm:pt>
    <dgm:pt modelId="{66C91BD0-7562-4913-A430-EC98A68A2E17}" type="pres">
      <dgm:prSet presAssocID="{67BEAEE0-7BDB-433C-907D-23E15F8A5815}" presName="childText" presStyleLbl="conFgAcc1" presStyleIdx="2" presStyleCnt="3" custLinFactY="-60065" custLinFactNeighborX="19" custLinFactNeighborY="-100000">
        <dgm:presLayoutVars>
          <dgm:bulletEnabled val="1"/>
        </dgm:presLayoutVars>
      </dgm:prSet>
      <dgm:spPr/>
    </dgm:pt>
  </dgm:ptLst>
  <dgm:cxnLst>
    <dgm:cxn modelId="{4600E0EB-6A51-40FD-864D-9D0CAEB5A480}" type="presOf" srcId="{4D9994CD-D916-4C5B-A10D-CBF6CFE029D9}" destId="{AABDB47B-5053-4D83-9388-F74F2A22B7B5}" srcOrd="0" destOrd="0" presId="urn:microsoft.com/office/officeart/2005/8/layout/list1"/>
    <dgm:cxn modelId="{6AFAE55D-0DEA-48B9-9AD7-EEB4C9F735C4}" srcId="{5823C9DA-FBFF-4990-898F-BEE36C75EC81}" destId="{79B371FF-6896-4CFD-9BA3-FFE84CDA09F9}" srcOrd="0" destOrd="0" parTransId="{631D2876-9E33-41A6-AF47-D45936780181}" sibTransId="{78B97B89-D7C4-4471-B9C4-5666719F4A2E}"/>
    <dgm:cxn modelId="{DEAB7C0A-16D6-47C6-A539-09A286D07F30}" type="presOf" srcId="{4D9994CD-D916-4C5B-A10D-CBF6CFE029D9}" destId="{3854B40C-62C6-45F0-8326-39E33DEC7356}" srcOrd="1" destOrd="0" presId="urn:microsoft.com/office/officeart/2005/8/layout/list1"/>
    <dgm:cxn modelId="{7421F3D5-4470-492F-9EFA-B55A18D88E32}" type="presOf" srcId="{79B371FF-6896-4CFD-9BA3-FFE84CDA09F9}" destId="{FE8D86A9-1C97-4FF4-B272-6891944AF173}" srcOrd="0" destOrd="0" presId="urn:microsoft.com/office/officeart/2005/8/layout/list1"/>
    <dgm:cxn modelId="{81E8E83A-DC30-4749-970F-C848EB3FF09D}" type="presOf" srcId="{5823C9DA-FBFF-4990-898F-BEE36C75EC81}" destId="{74F44183-0F2A-4009-B264-B29825D3E118}" srcOrd="0" destOrd="0" presId="urn:microsoft.com/office/officeart/2005/8/layout/list1"/>
    <dgm:cxn modelId="{9BE061F9-7980-43E3-B537-EA4C49A59835}" type="presOf" srcId="{67BEAEE0-7BDB-433C-907D-23E15F8A5815}" destId="{E464B867-1D0E-4BC4-B740-151078A99071}" srcOrd="1" destOrd="0" presId="urn:microsoft.com/office/officeart/2005/8/layout/list1"/>
    <dgm:cxn modelId="{2736E70D-53B5-4ED8-84F3-4E9E004AFE18}" srcId="{5823C9DA-FBFF-4990-898F-BEE36C75EC81}" destId="{67BEAEE0-7BDB-433C-907D-23E15F8A5815}" srcOrd="2" destOrd="0" parTransId="{98524003-3C5A-498B-AD35-3E04B8226115}" sibTransId="{6B3C1B5B-0E1D-483D-B498-6F52A9AA0020}"/>
    <dgm:cxn modelId="{D8D4832A-1A61-4708-9CB1-EDEEA2C75A12}" type="presOf" srcId="{79B371FF-6896-4CFD-9BA3-FFE84CDA09F9}" destId="{499D75CE-4FD6-4074-B1F4-E8997522CA41}" srcOrd="1" destOrd="0" presId="urn:microsoft.com/office/officeart/2005/8/layout/list1"/>
    <dgm:cxn modelId="{32970AEC-A844-4DA1-8F02-18B15FC9B1DD}" type="presOf" srcId="{67BEAEE0-7BDB-433C-907D-23E15F8A5815}" destId="{C4979C45-D84C-4909-A50B-BF39208F88BE}" srcOrd="0" destOrd="0" presId="urn:microsoft.com/office/officeart/2005/8/layout/list1"/>
    <dgm:cxn modelId="{27B59C6A-EE5D-4225-8B2C-46D9AA37F0AA}" srcId="{5823C9DA-FBFF-4990-898F-BEE36C75EC81}" destId="{4D9994CD-D916-4C5B-A10D-CBF6CFE029D9}" srcOrd="1" destOrd="0" parTransId="{22A245AB-09EF-4482-B7F3-BABF2AE54463}" sibTransId="{697B9C59-3909-417E-8510-187680B33CB3}"/>
    <dgm:cxn modelId="{576FBB29-CE23-4919-9E8E-A44F0CC83669}" type="presParOf" srcId="{74F44183-0F2A-4009-B264-B29825D3E118}" destId="{F8923AF9-49FD-4666-A346-582E6E5E4FBA}" srcOrd="0" destOrd="0" presId="urn:microsoft.com/office/officeart/2005/8/layout/list1"/>
    <dgm:cxn modelId="{652F20BF-695A-4659-A841-CE8DAEC45C4A}" type="presParOf" srcId="{F8923AF9-49FD-4666-A346-582E6E5E4FBA}" destId="{FE8D86A9-1C97-4FF4-B272-6891944AF173}" srcOrd="0" destOrd="0" presId="urn:microsoft.com/office/officeart/2005/8/layout/list1"/>
    <dgm:cxn modelId="{3E202DE9-C032-4710-AC37-141AFF49F0CE}" type="presParOf" srcId="{F8923AF9-49FD-4666-A346-582E6E5E4FBA}" destId="{499D75CE-4FD6-4074-B1F4-E8997522CA41}" srcOrd="1" destOrd="0" presId="urn:microsoft.com/office/officeart/2005/8/layout/list1"/>
    <dgm:cxn modelId="{1558F081-B189-4966-93D1-4A45537A9455}" type="presParOf" srcId="{74F44183-0F2A-4009-B264-B29825D3E118}" destId="{2D2C0DF2-6753-49A6-AD20-D200872716BF}" srcOrd="1" destOrd="0" presId="urn:microsoft.com/office/officeart/2005/8/layout/list1"/>
    <dgm:cxn modelId="{CEC550CC-6E50-4905-8705-B5B6624196D2}" type="presParOf" srcId="{74F44183-0F2A-4009-B264-B29825D3E118}" destId="{CF0ADDC7-6FF7-4885-ADD0-59264C02F6F1}" srcOrd="2" destOrd="0" presId="urn:microsoft.com/office/officeart/2005/8/layout/list1"/>
    <dgm:cxn modelId="{BD0A6988-A9BA-46B9-A377-62E6A55AA961}" type="presParOf" srcId="{74F44183-0F2A-4009-B264-B29825D3E118}" destId="{99948935-1C26-40E9-A181-8E52A7F80BF7}" srcOrd="3" destOrd="0" presId="urn:microsoft.com/office/officeart/2005/8/layout/list1"/>
    <dgm:cxn modelId="{8021BE08-A3CB-4A93-96B0-0EB6C2C2444C}" type="presParOf" srcId="{74F44183-0F2A-4009-B264-B29825D3E118}" destId="{C3860164-974C-4576-AF83-C95DC5F69370}" srcOrd="4" destOrd="0" presId="urn:microsoft.com/office/officeart/2005/8/layout/list1"/>
    <dgm:cxn modelId="{17F6C4CA-9398-4D15-96E7-4C9BEF13A69A}" type="presParOf" srcId="{C3860164-974C-4576-AF83-C95DC5F69370}" destId="{AABDB47B-5053-4D83-9388-F74F2A22B7B5}" srcOrd="0" destOrd="0" presId="urn:microsoft.com/office/officeart/2005/8/layout/list1"/>
    <dgm:cxn modelId="{95FAE7EF-4ED2-4012-80B7-411C0B00C4FC}" type="presParOf" srcId="{C3860164-974C-4576-AF83-C95DC5F69370}" destId="{3854B40C-62C6-45F0-8326-39E33DEC7356}" srcOrd="1" destOrd="0" presId="urn:microsoft.com/office/officeart/2005/8/layout/list1"/>
    <dgm:cxn modelId="{39974CA0-D4C4-4DA2-A327-BDE589B15EFE}" type="presParOf" srcId="{74F44183-0F2A-4009-B264-B29825D3E118}" destId="{D7B8809D-FEFC-4C15-BB52-B9E3111E8328}" srcOrd="5" destOrd="0" presId="urn:microsoft.com/office/officeart/2005/8/layout/list1"/>
    <dgm:cxn modelId="{8FBA448F-D78D-4851-ACEB-94595873A706}" type="presParOf" srcId="{74F44183-0F2A-4009-B264-B29825D3E118}" destId="{92B40339-42E0-4D4C-A7D9-53DDE8CB3CAB}" srcOrd="6" destOrd="0" presId="urn:microsoft.com/office/officeart/2005/8/layout/list1"/>
    <dgm:cxn modelId="{F5F894CA-27E9-493D-9A2A-37F16F49956A}" type="presParOf" srcId="{74F44183-0F2A-4009-B264-B29825D3E118}" destId="{C35B2646-3ED7-4A08-9839-BFF43FFE039C}" srcOrd="7" destOrd="0" presId="urn:microsoft.com/office/officeart/2005/8/layout/list1"/>
    <dgm:cxn modelId="{82BE6980-7AF8-418B-AFCE-D5E90C57A937}" type="presParOf" srcId="{74F44183-0F2A-4009-B264-B29825D3E118}" destId="{7C6437F7-FC02-4EDF-9766-AB86894B9516}" srcOrd="8" destOrd="0" presId="urn:microsoft.com/office/officeart/2005/8/layout/list1"/>
    <dgm:cxn modelId="{0AD68D62-9A46-48A4-922C-E3E4A2916FA9}" type="presParOf" srcId="{7C6437F7-FC02-4EDF-9766-AB86894B9516}" destId="{C4979C45-D84C-4909-A50B-BF39208F88BE}" srcOrd="0" destOrd="0" presId="urn:microsoft.com/office/officeart/2005/8/layout/list1"/>
    <dgm:cxn modelId="{5367B715-801C-48E4-9E8F-ED90C5A76BE5}" type="presParOf" srcId="{7C6437F7-FC02-4EDF-9766-AB86894B9516}" destId="{E464B867-1D0E-4BC4-B740-151078A99071}" srcOrd="1" destOrd="0" presId="urn:microsoft.com/office/officeart/2005/8/layout/list1"/>
    <dgm:cxn modelId="{000B48D3-917F-4F03-A27C-0D44603E7B00}" type="presParOf" srcId="{74F44183-0F2A-4009-B264-B29825D3E118}" destId="{27731AC5-1456-4C86-8F90-1FFFF1928884}" srcOrd="9" destOrd="0" presId="urn:microsoft.com/office/officeart/2005/8/layout/list1"/>
    <dgm:cxn modelId="{DEBC761D-BC3E-4CDF-A51C-C3C7BF719CD1}" type="presParOf" srcId="{74F44183-0F2A-4009-B264-B29825D3E118}" destId="{66C91BD0-7562-4913-A430-EC98A68A2E1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41313-E7C8-4856-89D2-54B7A56CA891}">
      <dsp:nvSpPr>
        <dsp:cNvPr id="0" name=""/>
        <dsp:cNvSpPr/>
      </dsp:nvSpPr>
      <dsp:spPr>
        <a:xfrm>
          <a:off x="-2816588" y="-434143"/>
          <a:ext cx="3360980" cy="3360980"/>
        </a:xfrm>
        <a:prstGeom prst="blockArc">
          <a:avLst>
            <a:gd name="adj1" fmla="val 18900000"/>
            <a:gd name="adj2" fmla="val 2700000"/>
            <a:gd name="adj3" fmla="val 643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51DC4-2472-4F6B-AFAF-2DE2FC56D007}">
      <dsp:nvSpPr>
        <dsp:cNvPr id="0" name=""/>
        <dsp:cNvSpPr/>
      </dsp:nvSpPr>
      <dsp:spPr>
        <a:xfrm>
          <a:off x="285704" y="191638"/>
          <a:ext cx="4311852" cy="3834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384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Communication and Connection</a:t>
          </a:r>
          <a:endParaRPr lang="en-US" sz="2000" kern="1200" dirty="0"/>
        </a:p>
      </dsp:txBody>
      <dsp:txXfrm>
        <a:off x="285704" y="191638"/>
        <a:ext cx="4311852" cy="383476"/>
      </dsp:txXfrm>
    </dsp:sp>
    <dsp:sp modelId="{2F2C0937-4FA1-44E6-ABA9-1AF0C7ADB4F1}">
      <dsp:nvSpPr>
        <dsp:cNvPr id="0" name=""/>
        <dsp:cNvSpPr/>
      </dsp:nvSpPr>
      <dsp:spPr>
        <a:xfrm>
          <a:off x="46031" y="143703"/>
          <a:ext cx="479345" cy="479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BD777-71AA-49DA-89C6-1E9ABCBDE455}">
      <dsp:nvSpPr>
        <dsp:cNvPr id="0" name=""/>
        <dsp:cNvSpPr/>
      </dsp:nvSpPr>
      <dsp:spPr>
        <a:xfrm>
          <a:off x="505559" y="766952"/>
          <a:ext cx="4091996" cy="3834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384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dirty="0" smtClean="0"/>
            <a:t>Youth’s Life</a:t>
          </a:r>
          <a:endParaRPr lang="en-US" sz="2100" kern="1200" dirty="0"/>
        </a:p>
      </dsp:txBody>
      <dsp:txXfrm>
        <a:off x="505559" y="766952"/>
        <a:ext cx="4091996" cy="383476"/>
      </dsp:txXfrm>
    </dsp:sp>
    <dsp:sp modelId="{07C99F47-4313-4044-BEA5-7575F3FB60AF}">
      <dsp:nvSpPr>
        <dsp:cNvPr id="0" name=""/>
        <dsp:cNvSpPr/>
      </dsp:nvSpPr>
      <dsp:spPr>
        <a:xfrm>
          <a:off x="265887" y="719017"/>
          <a:ext cx="479345" cy="479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BE6D7-399B-49DA-97DC-392C01BBA8D6}">
      <dsp:nvSpPr>
        <dsp:cNvPr id="0" name=""/>
        <dsp:cNvSpPr/>
      </dsp:nvSpPr>
      <dsp:spPr>
        <a:xfrm>
          <a:off x="505559" y="1342265"/>
          <a:ext cx="4091996" cy="3834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384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dirty="0" smtClean="0"/>
            <a:t>Marketing</a:t>
          </a:r>
          <a:endParaRPr lang="en-US" sz="2100" kern="1200" dirty="0"/>
        </a:p>
      </dsp:txBody>
      <dsp:txXfrm>
        <a:off x="505559" y="1342265"/>
        <a:ext cx="4091996" cy="383476"/>
      </dsp:txXfrm>
    </dsp:sp>
    <dsp:sp modelId="{07C47EC4-ACFF-431E-9D66-6F03CAB09D2F}">
      <dsp:nvSpPr>
        <dsp:cNvPr id="0" name=""/>
        <dsp:cNvSpPr/>
      </dsp:nvSpPr>
      <dsp:spPr>
        <a:xfrm>
          <a:off x="265887" y="1294331"/>
          <a:ext cx="479345" cy="479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F10B5-4B3E-44C6-B79C-F94C583C4AC0}">
      <dsp:nvSpPr>
        <dsp:cNvPr id="0" name=""/>
        <dsp:cNvSpPr/>
      </dsp:nvSpPr>
      <dsp:spPr>
        <a:xfrm>
          <a:off x="285704" y="1917579"/>
          <a:ext cx="4311852" cy="3834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384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smtClean="0"/>
            <a:t>Entertainment</a:t>
          </a:r>
          <a:endParaRPr lang="en-US" sz="2100" kern="1200"/>
        </a:p>
      </dsp:txBody>
      <dsp:txXfrm>
        <a:off x="285704" y="1917579"/>
        <a:ext cx="4311852" cy="383476"/>
      </dsp:txXfrm>
    </dsp:sp>
    <dsp:sp modelId="{16C9285D-E2F3-48A2-A989-6C96E075964B}">
      <dsp:nvSpPr>
        <dsp:cNvPr id="0" name=""/>
        <dsp:cNvSpPr/>
      </dsp:nvSpPr>
      <dsp:spPr>
        <a:xfrm>
          <a:off x="46031" y="1869645"/>
          <a:ext cx="479345" cy="479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A7E18-E69E-4FCB-AA79-A5FD247D3476}">
      <dsp:nvSpPr>
        <dsp:cNvPr id="0" name=""/>
        <dsp:cNvSpPr/>
      </dsp:nvSpPr>
      <dsp:spPr>
        <a:xfrm>
          <a:off x="0" y="0"/>
          <a:ext cx="2577350" cy="428845"/>
        </a:xfrm>
        <a:prstGeom prst="roundRect">
          <a:avLst>
            <a:gd name="adj" fmla="val 10000"/>
          </a:avLst>
        </a:prstGeom>
        <a:solidFill>
          <a:schemeClr val="bg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Facebook</a:t>
          </a:r>
          <a:endParaRPr lang="en-US" sz="1900" kern="1200" dirty="0"/>
        </a:p>
      </dsp:txBody>
      <dsp:txXfrm>
        <a:off x="12560" y="12560"/>
        <a:ext cx="2064418" cy="403725"/>
      </dsp:txXfrm>
    </dsp:sp>
    <dsp:sp modelId="{9607090D-E8BC-4A9B-81AF-920100B3778F}">
      <dsp:nvSpPr>
        <dsp:cNvPr id="0" name=""/>
        <dsp:cNvSpPr/>
      </dsp:nvSpPr>
      <dsp:spPr>
        <a:xfrm>
          <a:off x="181098" y="482969"/>
          <a:ext cx="2577350" cy="4288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Youtube</a:t>
          </a:r>
          <a:endParaRPr lang="en-US" sz="1900" kern="1200" dirty="0"/>
        </a:p>
      </dsp:txBody>
      <dsp:txXfrm>
        <a:off x="193658" y="495529"/>
        <a:ext cx="2081016" cy="403725"/>
      </dsp:txXfrm>
    </dsp:sp>
    <dsp:sp modelId="{9D25FDC0-3F01-49F4-944B-7EC370CE80CD}">
      <dsp:nvSpPr>
        <dsp:cNvPr id="0" name=""/>
        <dsp:cNvSpPr/>
      </dsp:nvSpPr>
      <dsp:spPr>
        <a:xfrm>
          <a:off x="384928" y="976814"/>
          <a:ext cx="2577350" cy="428845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Whatsapp</a:t>
          </a:r>
          <a:endParaRPr lang="en-US" sz="1900" kern="1200" dirty="0"/>
        </a:p>
      </dsp:txBody>
      <dsp:txXfrm>
        <a:off x="397488" y="989374"/>
        <a:ext cx="2081016" cy="403725"/>
      </dsp:txXfrm>
    </dsp:sp>
    <dsp:sp modelId="{255590F3-DACF-418C-8B21-04E64C86CD8C}">
      <dsp:nvSpPr>
        <dsp:cNvPr id="0" name=""/>
        <dsp:cNvSpPr/>
      </dsp:nvSpPr>
      <dsp:spPr>
        <a:xfrm>
          <a:off x="577393" y="1465221"/>
          <a:ext cx="2577350" cy="4288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Instagram</a:t>
          </a:r>
          <a:endParaRPr lang="en-US" sz="1900" kern="1200" dirty="0"/>
        </a:p>
      </dsp:txBody>
      <dsp:txXfrm>
        <a:off x="589953" y="1477781"/>
        <a:ext cx="2081016" cy="403725"/>
      </dsp:txXfrm>
    </dsp:sp>
    <dsp:sp modelId="{E7343CB8-73F6-4349-884F-3363ADC32C04}">
      <dsp:nvSpPr>
        <dsp:cNvPr id="0" name=""/>
        <dsp:cNvSpPr/>
      </dsp:nvSpPr>
      <dsp:spPr>
        <a:xfrm>
          <a:off x="769857" y="1953628"/>
          <a:ext cx="2577350" cy="42884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Imo</a:t>
          </a:r>
          <a:endParaRPr lang="en-US" sz="1900" kern="1200" dirty="0"/>
        </a:p>
      </dsp:txBody>
      <dsp:txXfrm>
        <a:off x="782417" y="1966188"/>
        <a:ext cx="2081016" cy="403725"/>
      </dsp:txXfrm>
    </dsp:sp>
    <dsp:sp modelId="{D1731D81-428E-4C2C-A747-E0DF299BB8AF}">
      <dsp:nvSpPr>
        <dsp:cNvPr id="0" name=""/>
        <dsp:cNvSpPr/>
      </dsp:nvSpPr>
      <dsp:spPr>
        <a:xfrm>
          <a:off x="2298600" y="313295"/>
          <a:ext cx="278749" cy="2787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361319" y="313295"/>
        <a:ext cx="153311" cy="209759"/>
      </dsp:txXfrm>
    </dsp:sp>
    <dsp:sp modelId="{510D23B8-C355-4ED6-B014-2ECF3A4B1569}">
      <dsp:nvSpPr>
        <dsp:cNvPr id="0" name=""/>
        <dsp:cNvSpPr/>
      </dsp:nvSpPr>
      <dsp:spPr>
        <a:xfrm>
          <a:off x="2491065" y="801702"/>
          <a:ext cx="278749" cy="27874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553784" y="801702"/>
        <a:ext cx="153311" cy="209759"/>
      </dsp:txXfrm>
    </dsp:sp>
    <dsp:sp modelId="{5A0D7F80-2D5D-4E35-9D8A-1E4F929E1F73}">
      <dsp:nvSpPr>
        <dsp:cNvPr id="0" name=""/>
        <dsp:cNvSpPr/>
      </dsp:nvSpPr>
      <dsp:spPr>
        <a:xfrm>
          <a:off x="2683529" y="1282962"/>
          <a:ext cx="278749" cy="27874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746248" y="1282962"/>
        <a:ext cx="153311" cy="209759"/>
      </dsp:txXfrm>
    </dsp:sp>
    <dsp:sp modelId="{0BB1A528-6954-4ED4-997D-1134E4BCA190}">
      <dsp:nvSpPr>
        <dsp:cNvPr id="0" name=""/>
        <dsp:cNvSpPr/>
      </dsp:nvSpPr>
      <dsp:spPr>
        <a:xfrm>
          <a:off x="2875994" y="1776134"/>
          <a:ext cx="278749" cy="27874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938713" y="1776134"/>
        <a:ext cx="153311" cy="2097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A49D4-F2FC-4C10-BFB0-48D6E97567A6}">
      <dsp:nvSpPr>
        <dsp:cNvPr id="0" name=""/>
        <dsp:cNvSpPr/>
      </dsp:nvSpPr>
      <dsp:spPr>
        <a:xfrm>
          <a:off x="0" y="408223"/>
          <a:ext cx="484659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7483E6-1444-4511-B29E-98EB833C7895}">
      <dsp:nvSpPr>
        <dsp:cNvPr id="0" name=""/>
        <dsp:cNvSpPr/>
      </dsp:nvSpPr>
      <dsp:spPr>
        <a:xfrm>
          <a:off x="242092" y="92216"/>
          <a:ext cx="3994528" cy="4783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233" tIns="0" rIns="128233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0" kern="1200" dirty="0" smtClean="0"/>
            <a:t>Immediate access to information</a:t>
          </a:r>
          <a:endParaRPr lang="en-US" sz="2000" b="1" i="0" kern="1200" dirty="0"/>
        </a:p>
      </dsp:txBody>
      <dsp:txXfrm>
        <a:off x="265444" y="115568"/>
        <a:ext cx="3947824" cy="431663"/>
      </dsp:txXfrm>
    </dsp:sp>
    <dsp:sp modelId="{D501276A-F14E-43A8-92B3-EAD1510D7627}">
      <dsp:nvSpPr>
        <dsp:cNvPr id="0" name=""/>
        <dsp:cNvSpPr/>
      </dsp:nvSpPr>
      <dsp:spPr>
        <a:xfrm>
          <a:off x="0" y="907183"/>
          <a:ext cx="484659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DF686-B06C-4B17-BB88-3DFBAC638D37}">
      <dsp:nvSpPr>
        <dsp:cNvPr id="0" name=""/>
        <dsp:cNvSpPr/>
      </dsp:nvSpPr>
      <dsp:spPr>
        <a:xfrm>
          <a:off x="242329" y="744823"/>
          <a:ext cx="399843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233" tIns="0" rIns="1282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/>
            <a:t>In Touch With the World</a:t>
          </a:r>
          <a:endParaRPr lang="en-US" sz="2400" kern="1200" dirty="0"/>
        </a:p>
      </dsp:txBody>
      <dsp:txXfrm>
        <a:off x="258181" y="760675"/>
        <a:ext cx="3966729" cy="293016"/>
      </dsp:txXfrm>
    </dsp:sp>
    <dsp:sp modelId="{224C4008-6CDA-4289-B70A-84E556376EE8}">
      <dsp:nvSpPr>
        <dsp:cNvPr id="0" name=""/>
        <dsp:cNvSpPr/>
      </dsp:nvSpPr>
      <dsp:spPr>
        <a:xfrm>
          <a:off x="0" y="1406143"/>
          <a:ext cx="484659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86F6F-AB47-4B91-9B75-7D33F55DDF87}">
      <dsp:nvSpPr>
        <dsp:cNvPr id="0" name=""/>
        <dsp:cNvSpPr/>
      </dsp:nvSpPr>
      <dsp:spPr>
        <a:xfrm>
          <a:off x="227242" y="1247654"/>
          <a:ext cx="3998467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233" tIns="0" rIns="1282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/>
            <a:t>Speedy Communication</a:t>
          </a:r>
          <a:endParaRPr lang="en-US" sz="2400" kern="1200" dirty="0"/>
        </a:p>
      </dsp:txBody>
      <dsp:txXfrm>
        <a:off x="243094" y="1263506"/>
        <a:ext cx="3966763" cy="293016"/>
      </dsp:txXfrm>
    </dsp:sp>
    <dsp:sp modelId="{C95D417A-344E-4896-B057-829EF5D970D6}">
      <dsp:nvSpPr>
        <dsp:cNvPr id="0" name=""/>
        <dsp:cNvSpPr/>
      </dsp:nvSpPr>
      <dsp:spPr>
        <a:xfrm>
          <a:off x="0" y="1905103"/>
          <a:ext cx="484659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FBC70-181F-4CD3-BFA8-97988970431F}">
      <dsp:nvSpPr>
        <dsp:cNvPr id="0" name=""/>
        <dsp:cNvSpPr/>
      </dsp:nvSpPr>
      <dsp:spPr>
        <a:xfrm>
          <a:off x="242329" y="1742743"/>
          <a:ext cx="399843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233" tIns="0" rIns="1282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/>
            <a:t>Building Relationships</a:t>
          </a:r>
          <a:endParaRPr lang="en-US" sz="2400" b="1" i="0" kern="1200" dirty="0"/>
        </a:p>
      </dsp:txBody>
      <dsp:txXfrm>
        <a:off x="258181" y="1758595"/>
        <a:ext cx="3966729" cy="293016"/>
      </dsp:txXfrm>
    </dsp:sp>
    <dsp:sp modelId="{7EB6211B-BE2D-47E3-82E2-BD657C2FCA40}">
      <dsp:nvSpPr>
        <dsp:cNvPr id="0" name=""/>
        <dsp:cNvSpPr/>
      </dsp:nvSpPr>
      <dsp:spPr>
        <a:xfrm>
          <a:off x="0" y="2404063"/>
          <a:ext cx="4846592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177E5-BBFC-49F9-8333-D841BA9924DB}">
      <dsp:nvSpPr>
        <dsp:cNvPr id="0" name=""/>
        <dsp:cNvSpPr/>
      </dsp:nvSpPr>
      <dsp:spPr>
        <a:xfrm>
          <a:off x="242329" y="2241703"/>
          <a:ext cx="3998433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233" tIns="0" rIns="128233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A level playing field for business</a:t>
          </a:r>
          <a:endParaRPr lang="en-US" sz="1800" b="1" i="0" kern="1200" dirty="0"/>
        </a:p>
      </dsp:txBody>
      <dsp:txXfrm>
        <a:off x="258181" y="2257555"/>
        <a:ext cx="3966729" cy="29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0BEB0-B0BC-410A-95BB-3902F1531AED}">
      <dsp:nvSpPr>
        <dsp:cNvPr id="0" name=""/>
        <dsp:cNvSpPr/>
      </dsp:nvSpPr>
      <dsp:spPr>
        <a:xfrm>
          <a:off x="-3558158" y="-546881"/>
          <a:ext cx="4241912" cy="4241912"/>
        </a:xfrm>
        <a:prstGeom prst="blockArc">
          <a:avLst>
            <a:gd name="adj1" fmla="val 18900000"/>
            <a:gd name="adj2" fmla="val 2700000"/>
            <a:gd name="adj3" fmla="val 50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08BF3-000D-4A4E-8E4E-0C95D47E37EC}">
      <dsp:nvSpPr>
        <dsp:cNvPr id="0" name=""/>
        <dsp:cNvSpPr/>
      </dsp:nvSpPr>
      <dsp:spPr>
        <a:xfrm>
          <a:off x="222148" y="143114"/>
          <a:ext cx="3905767" cy="286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095" tIns="33020" rIns="33020" bIns="3302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smtClean="0"/>
            <a:t>Cyber-bullying</a:t>
          </a:r>
          <a:endParaRPr lang="en-US" sz="1300" b="0" i="0" kern="1200"/>
        </a:p>
      </dsp:txBody>
      <dsp:txXfrm>
        <a:off x="222148" y="143114"/>
        <a:ext cx="3905767" cy="286103"/>
      </dsp:txXfrm>
    </dsp:sp>
    <dsp:sp modelId="{52B0F408-2868-4FC9-B239-5EE6123D9F93}">
      <dsp:nvSpPr>
        <dsp:cNvPr id="0" name=""/>
        <dsp:cNvSpPr/>
      </dsp:nvSpPr>
      <dsp:spPr>
        <a:xfrm>
          <a:off x="43333" y="107351"/>
          <a:ext cx="357629" cy="3576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501474-5321-482B-9A0D-4CB352D93E77}">
      <dsp:nvSpPr>
        <dsp:cNvPr id="0" name=""/>
        <dsp:cNvSpPr/>
      </dsp:nvSpPr>
      <dsp:spPr>
        <a:xfrm>
          <a:off x="481241" y="572522"/>
          <a:ext cx="3646674" cy="286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095" tIns="33020" rIns="33020" bIns="3302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 smtClean="0"/>
            <a:t>Time wastage</a:t>
          </a:r>
          <a:endParaRPr lang="en-US" sz="1300" b="0" kern="1200" dirty="0"/>
        </a:p>
      </dsp:txBody>
      <dsp:txXfrm>
        <a:off x="481241" y="572522"/>
        <a:ext cx="3646674" cy="286103"/>
      </dsp:txXfrm>
    </dsp:sp>
    <dsp:sp modelId="{9044A0EE-B173-4FE5-B674-304B0A193CC2}">
      <dsp:nvSpPr>
        <dsp:cNvPr id="0" name=""/>
        <dsp:cNvSpPr/>
      </dsp:nvSpPr>
      <dsp:spPr>
        <a:xfrm>
          <a:off x="302426" y="536759"/>
          <a:ext cx="357629" cy="3576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DBBC3-9BD2-424A-82BD-BA3C6EA66124}">
      <dsp:nvSpPr>
        <dsp:cNvPr id="0" name=""/>
        <dsp:cNvSpPr/>
      </dsp:nvSpPr>
      <dsp:spPr>
        <a:xfrm>
          <a:off x="621856" y="1006661"/>
          <a:ext cx="3504693" cy="286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095" tIns="33020" rIns="33020" bIns="3302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 smtClean="0"/>
            <a:t>Reduced learning and research capabilities</a:t>
          </a:r>
          <a:endParaRPr lang="en-US" sz="1300" b="0" kern="1200" dirty="0"/>
        </a:p>
      </dsp:txBody>
      <dsp:txXfrm>
        <a:off x="621856" y="1006661"/>
        <a:ext cx="3504693" cy="286103"/>
      </dsp:txXfrm>
    </dsp:sp>
    <dsp:sp modelId="{4790CF84-1BD5-48E2-BFF6-5470DBC8652E}">
      <dsp:nvSpPr>
        <dsp:cNvPr id="0" name=""/>
        <dsp:cNvSpPr/>
      </dsp:nvSpPr>
      <dsp:spPr>
        <a:xfrm>
          <a:off x="444408" y="965852"/>
          <a:ext cx="357629" cy="3576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C2D91-956C-4368-90C9-18604943CB24}">
      <dsp:nvSpPr>
        <dsp:cNvPr id="0" name=""/>
        <dsp:cNvSpPr/>
      </dsp:nvSpPr>
      <dsp:spPr>
        <a:xfrm>
          <a:off x="668556" y="1431022"/>
          <a:ext cx="3459360" cy="286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095" tIns="33020" rIns="33020" bIns="3302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smtClean="0"/>
            <a:t>Privacy</a:t>
          </a:r>
          <a:endParaRPr lang="en-US" sz="1300" b="0" i="0" kern="1200"/>
        </a:p>
      </dsp:txBody>
      <dsp:txXfrm>
        <a:off x="668556" y="1431022"/>
        <a:ext cx="3459360" cy="286103"/>
      </dsp:txXfrm>
    </dsp:sp>
    <dsp:sp modelId="{03F269DA-C8B8-4950-983B-B145601B577E}">
      <dsp:nvSpPr>
        <dsp:cNvPr id="0" name=""/>
        <dsp:cNvSpPr/>
      </dsp:nvSpPr>
      <dsp:spPr>
        <a:xfrm>
          <a:off x="489741" y="1395259"/>
          <a:ext cx="357629" cy="3576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DFB8C-B154-4384-8257-469116BDE32A}">
      <dsp:nvSpPr>
        <dsp:cNvPr id="0" name=""/>
        <dsp:cNvSpPr/>
      </dsp:nvSpPr>
      <dsp:spPr>
        <a:xfrm>
          <a:off x="623222" y="1860430"/>
          <a:ext cx="3504693" cy="286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095" tIns="33020" rIns="33020" bIns="3302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Education</a:t>
          </a:r>
          <a:endParaRPr lang="en-US" sz="1300" kern="1200" dirty="0"/>
        </a:p>
      </dsp:txBody>
      <dsp:txXfrm>
        <a:off x="623222" y="1860430"/>
        <a:ext cx="3504693" cy="286103"/>
      </dsp:txXfrm>
    </dsp:sp>
    <dsp:sp modelId="{F7D67DF8-9E4D-4F8A-BFB3-299DEB9F3B30}">
      <dsp:nvSpPr>
        <dsp:cNvPr id="0" name=""/>
        <dsp:cNvSpPr/>
      </dsp:nvSpPr>
      <dsp:spPr>
        <a:xfrm>
          <a:off x="444408" y="1824667"/>
          <a:ext cx="357629" cy="3576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B7634-ED68-44E8-BDE9-FE87EADDDF4F}">
      <dsp:nvSpPr>
        <dsp:cNvPr id="0" name=""/>
        <dsp:cNvSpPr/>
      </dsp:nvSpPr>
      <dsp:spPr>
        <a:xfrm>
          <a:off x="481241" y="2289522"/>
          <a:ext cx="3646674" cy="286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095" tIns="33020" rIns="33020" bIns="3302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 smtClean="0"/>
            <a:t>Addiction</a:t>
          </a:r>
          <a:endParaRPr lang="en-US" sz="1300" kern="1200" dirty="0"/>
        </a:p>
      </dsp:txBody>
      <dsp:txXfrm>
        <a:off x="481241" y="2289522"/>
        <a:ext cx="3646674" cy="286103"/>
      </dsp:txXfrm>
    </dsp:sp>
    <dsp:sp modelId="{485A0B60-BBFD-4ED9-8125-4F5D72C7F57F}">
      <dsp:nvSpPr>
        <dsp:cNvPr id="0" name=""/>
        <dsp:cNvSpPr/>
      </dsp:nvSpPr>
      <dsp:spPr>
        <a:xfrm>
          <a:off x="302426" y="2253759"/>
          <a:ext cx="357629" cy="3576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EC4A3-4541-4966-8721-56CC71909942}">
      <dsp:nvSpPr>
        <dsp:cNvPr id="0" name=""/>
        <dsp:cNvSpPr/>
      </dsp:nvSpPr>
      <dsp:spPr>
        <a:xfrm>
          <a:off x="222148" y="2718930"/>
          <a:ext cx="3905767" cy="2861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095" tIns="33020" rIns="33020" bIns="3302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0" i="0" kern="1200" dirty="0" smtClean="0"/>
            <a:t>Effect on health</a:t>
          </a:r>
          <a:endParaRPr lang="en-US" sz="1300" kern="1200" dirty="0"/>
        </a:p>
      </dsp:txBody>
      <dsp:txXfrm>
        <a:off x="222148" y="2718930"/>
        <a:ext cx="3905767" cy="286103"/>
      </dsp:txXfrm>
    </dsp:sp>
    <dsp:sp modelId="{162FAA56-0832-4562-A1D8-FDF71A80E3C4}">
      <dsp:nvSpPr>
        <dsp:cNvPr id="0" name=""/>
        <dsp:cNvSpPr/>
      </dsp:nvSpPr>
      <dsp:spPr>
        <a:xfrm>
          <a:off x="43333" y="2683167"/>
          <a:ext cx="357629" cy="3576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1A78B4-E82F-48E5-ACD0-BFE64A2CD278}">
      <dsp:nvSpPr>
        <dsp:cNvPr id="0" name=""/>
        <dsp:cNvSpPr/>
      </dsp:nvSpPr>
      <dsp:spPr>
        <a:xfrm>
          <a:off x="0" y="372051"/>
          <a:ext cx="5294811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999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C9DFC-5B38-4B1D-BB05-0745485F9727}">
      <dsp:nvSpPr>
        <dsp:cNvPr id="0" name=""/>
        <dsp:cNvSpPr/>
      </dsp:nvSpPr>
      <dsp:spPr>
        <a:xfrm>
          <a:off x="264740" y="47331"/>
          <a:ext cx="3706368" cy="649440"/>
        </a:xfrm>
        <a:prstGeom prst="roundRect">
          <a:avLst/>
        </a:prstGeom>
        <a:solidFill>
          <a:srgbClr val="00999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92" tIns="0" rIns="140092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Better Business Opportunity</a:t>
          </a:r>
          <a:endParaRPr lang="en-US" sz="22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296443" y="79034"/>
        <a:ext cx="3642962" cy="586034"/>
      </dsp:txXfrm>
    </dsp:sp>
    <dsp:sp modelId="{98EB6B3A-E84F-4305-AA4B-24514F062B25}">
      <dsp:nvSpPr>
        <dsp:cNvPr id="0" name=""/>
        <dsp:cNvSpPr/>
      </dsp:nvSpPr>
      <dsp:spPr>
        <a:xfrm>
          <a:off x="0" y="1369971"/>
          <a:ext cx="5294811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999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7D330-7DB5-44D7-95D6-E48C0133E606}">
      <dsp:nvSpPr>
        <dsp:cNvPr id="0" name=""/>
        <dsp:cNvSpPr/>
      </dsp:nvSpPr>
      <dsp:spPr>
        <a:xfrm>
          <a:off x="264740" y="1045251"/>
          <a:ext cx="3706368" cy="649440"/>
        </a:xfrm>
        <a:prstGeom prst="roundRect">
          <a:avLst/>
        </a:prstGeom>
        <a:solidFill>
          <a:srgbClr val="00999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92" tIns="0" rIns="140092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Better communication</a:t>
          </a:r>
          <a:endParaRPr lang="en-US" sz="22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296443" y="1076954"/>
        <a:ext cx="3642962" cy="586034"/>
      </dsp:txXfrm>
    </dsp:sp>
    <dsp:sp modelId="{498A5F45-123A-4D62-AE07-BA3EC34FEFB8}">
      <dsp:nvSpPr>
        <dsp:cNvPr id="0" name=""/>
        <dsp:cNvSpPr/>
      </dsp:nvSpPr>
      <dsp:spPr>
        <a:xfrm>
          <a:off x="0" y="2367891"/>
          <a:ext cx="5294811" cy="554400"/>
        </a:xfrm>
        <a:prstGeom prst="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999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6794E-6166-43DF-A34D-E0887B9BE6D0}">
      <dsp:nvSpPr>
        <dsp:cNvPr id="0" name=""/>
        <dsp:cNvSpPr/>
      </dsp:nvSpPr>
      <dsp:spPr>
        <a:xfrm>
          <a:off x="264740" y="2043171"/>
          <a:ext cx="3706368" cy="649440"/>
        </a:xfrm>
        <a:prstGeom prst="roundRect">
          <a:avLst/>
        </a:prstGeom>
        <a:solidFill>
          <a:srgbClr val="00999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92" tIns="0" rIns="140092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Better Marketing</a:t>
          </a:r>
          <a:endParaRPr lang="en-US" sz="22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296443" y="2074874"/>
        <a:ext cx="3642962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ADDC7-6FF7-4885-ADD0-59264C02F6F1}">
      <dsp:nvSpPr>
        <dsp:cNvPr id="0" name=""/>
        <dsp:cNvSpPr/>
      </dsp:nvSpPr>
      <dsp:spPr>
        <a:xfrm>
          <a:off x="0" y="232566"/>
          <a:ext cx="5677988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D75CE-4FD6-4074-B1F4-E8997522CA41}">
      <dsp:nvSpPr>
        <dsp:cNvPr id="0" name=""/>
        <dsp:cNvSpPr/>
      </dsp:nvSpPr>
      <dsp:spPr>
        <a:xfrm>
          <a:off x="283622" y="28609"/>
          <a:ext cx="5292440" cy="77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230" tIns="0" rIns="15023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It helps people connect with their friends and make some new ones as well.</a:t>
          </a:r>
          <a:endParaRPr lang="en-US" sz="2000" kern="1200" dirty="0"/>
        </a:p>
      </dsp:txBody>
      <dsp:txXfrm>
        <a:off x="321408" y="66395"/>
        <a:ext cx="5216868" cy="698474"/>
      </dsp:txXfrm>
    </dsp:sp>
    <dsp:sp modelId="{92B40339-42E0-4D4C-A7D9-53DDE8CB3CAB}">
      <dsp:nvSpPr>
        <dsp:cNvPr id="0" name=""/>
        <dsp:cNvSpPr/>
      </dsp:nvSpPr>
      <dsp:spPr>
        <a:xfrm>
          <a:off x="0" y="1375567"/>
          <a:ext cx="5677988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4B40C-62C6-45F0-8326-39E33DEC7356}">
      <dsp:nvSpPr>
        <dsp:cNvPr id="0" name=""/>
        <dsp:cNvSpPr/>
      </dsp:nvSpPr>
      <dsp:spPr>
        <a:xfrm>
          <a:off x="283622" y="992736"/>
          <a:ext cx="5274492" cy="10478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230" tIns="0" rIns="15023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It helps people share what they are doing or details on where they are with the rest of the world.</a:t>
          </a:r>
          <a:endParaRPr lang="en-US" sz="2000" kern="1200" dirty="0"/>
        </a:p>
      </dsp:txBody>
      <dsp:txXfrm>
        <a:off x="334772" y="1043886"/>
        <a:ext cx="5172192" cy="945517"/>
      </dsp:txXfrm>
    </dsp:sp>
    <dsp:sp modelId="{66C91BD0-7562-4913-A430-EC98A68A2E17}">
      <dsp:nvSpPr>
        <dsp:cNvPr id="0" name=""/>
        <dsp:cNvSpPr/>
      </dsp:nvSpPr>
      <dsp:spPr>
        <a:xfrm>
          <a:off x="0" y="2518566"/>
          <a:ext cx="5677988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4B867-1D0E-4BC4-B740-151078A99071}">
      <dsp:nvSpPr>
        <dsp:cNvPr id="0" name=""/>
        <dsp:cNvSpPr/>
      </dsp:nvSpPr>
      <dsp:spPr>
        <a:xfrm>
          <a:off x="283622" y="2230633"/>
          <a:ext cx="5264923" cy="8238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230" tIns="0" rIns="15023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It is also an avenue where you can order social media essay online or buy social media essay as well</a:t>
          </a:r>
          <a:r>
            <a:rPr lang="en-US" sz="1050" b="0" i="0" kern="1200" dirty="0" smtClean="0"/>
            <a:t>.</a:t>
          </a:r>
          <a:endParaRPr lang="en-US" sz="1050" kern="1200" dirty="0"/>
        </a:p>
      </dsp:txBody>
      <dsp:txXfrm>
        <a:off x="323837" y="2270848"/>
        <a:ext cx="5184493" cy="743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00224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139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34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15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742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654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328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149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863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896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397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01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910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724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704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576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095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021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2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405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53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" name="Shape 1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defRPr sz="3000">
                <a:solidFill>
                  <a:srgbClr val="00BEF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buClr>
                <a:srgbClr val="25516C"/>
              </a:buClr>
              <a:buSzPct val="1000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" name="Shape 2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4" y="1443000"/>
            <a:ext cx="34614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" name="Shape 3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42654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842899" y="1458421"/>
            <a:ext cx="2298600" cy="285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4" name="Shape 6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‹#›</a:t>
            </a:fld>
            <a:endParaRPr lang="en">
              <a:solidFill>
                <a:srgbClr val="00BEF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0BEF2"/>
              </a:buClr>
              <a:buSzPct val="1000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0BEF2"/>
              </a:buClr>
              <a:buSzPct val="100000"/>
              <a:buFont typeface="Source Sans Pro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1080894" y="1208562"/>
            <a:ext cx="6865800" cy="128905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Research:</a:t>
            </a:r>
            <a:br>
              <a:rPr lang="en" dirty="0" smtClean="0"/>
            </a:br>
            <a:r>
              <a:rPr lang="en" dirty="0" smtClean="0"/>
              <a:t>Impect of Social Network</a:t>
            </a:r>
            <a:r>
              <a:rPr lang="en" dirty="0" smtClean="0"/>
              <a:t>.</a:t>
            </a:r>
            <a:br>
              <a:rPr lang="en" dirty="0" smtClean="0"/>
            </a:br>
            <a:r>
              <a:rPr lang="en" dirty="0" smtClean="0"/>
              <a:t>                   </a:t>
            </a:r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t="39136" r="-256" b="25564"/>
          <a:stretch/>
        </p:blipFill>
        <p:spPr>
          <a:xfrm>
            <a:off x="752834" y="2624788"/>
            <a:ext cx="7704117" cy="1815644"/>
          </a:xfrm>
          <a:prstGeom prst="rect">
            <a:avLst/>
          </a:prstGeom>
        </p:spPr>
      </p:pic>
      <p:grpSp>
        <p:nvGrpSpPr>
          <p:cNvPr id="71" name="Shape 71"/>
          <p:cNvGrpSpPr/>
          <p:nvPr/>
        </p:nvGrpSpPr>
        <p:grpSpPr>
          <a:xfrm>
            <a:off x="7208771" y="890155"/>
            <a:ext cx="1006738" cy="954227"/>
            <a:chOff x="5300400" y="3670175"/>
            <a:chExt cx="421300" cy="399325"/>
          </a:xfrm>
          <a:solidFill>
            <a:schemeClr val="bg1"/>
          </a:solidFill>
        </p:grpSpPr>
        <p:sp>
          <p:nvSpPr>
            <p:cNvPr id="72" name="Shape 72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5324825" y="3732451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6846775" y="3624537"/>
            <a:ext cx="286070" cy="273149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22" name="Shape 122"/>
          <p:cNvGrpSpPr/>
          <p:nvPr/>
        </p:nvGrpSpPr>
        <p:grpSpPr>
          <a:xfrm>
            <a:off x="6491807" y="2090652"/>
            <a:ext cx="1225622" cy="1225943"/>
            <a:chOff x="6654650" y="3665275"/>
            <a:chExt cx="409100" cy="409125"/>
          </a:xfrm>
        </p:grpSpPr>
        <p:sp>
          <p:nvSpPr>
            <p:cNvPr id="123" name="Shape 123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5" name="Shape 125"/>
          <p:cNvGrpSpPr/>
          <p:nvPr/>
        </p:nvGrpSpPr>
        <p:grpSpPr>
          <a:xfrm rot="1056937">
            <a:off x="5310266" y="3054374"/>
            <a:ext cx="809756" cy="809830"/>
            <a:chOff x="570875" y="4322250"/>
            <a:chExt cx="443300" cy="443325"/>
          </a:xfrm>
        </p:grpSpPr>
        <p:sp>
          <p:nvSpPr>
            <p:cNvPr id="126" name="Shape 126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0" name="Shape 130"/>
          <p:cNvSpPr/>
          <p:nvPr/>
        </p:nvSpPr>
        <p:spPr>
          <a:xfrm rot="2466658">
            <a:off x="5401396" y="2328184"/>
            <a:ext cx="397475" cy="37952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 rot="-1609369">
            <a:off x="5982682" y="2566984"/>
            <a:ext cx="286026" cy="27310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 rot="2926158">
            <a:off x="7717040" y="2783347"/>
            <a:ext cx="214203" cy="20452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 rot="-1609285">
            <a:off x="6689918" y="1775008"/>
            <a:ext cx="192987" cy="18427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174" y="645550"/>
            <a:ext cx="7375826" cy="965932"/>
          </a:xfrm>
        </p:spPr>
        <p:txBody>
          <a:bodyPr/>
          <a:lstStyle/>
          <a:p>
            <a:r>
              <a:rPr lang="en-US" sz="1800" dirty="0"/>
              <a:t>Our survey result on How many Social networks used buy people and which is mostly used.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sldNum" idx="4294967295"/>
          </p:nvPr>
        </p:nvSpPr>
        <p:spPr>
          <a:xfrm>
            <a:off x="8594725" y="649288"/>
            <a:ext cx="549275" cy="67151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10</a:t>
            </a:fld>
            <a:endParaRPr lang="en">
              <a:solidFill>
                <a:srgbClr val="00BEF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4" y="1821180"/>
            <a:ext cx="4400670" cy="26585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44" y="1821180"/>
            <a:ext cx="3468204" cy="2658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Leading Social Networks Worldwide</a:t>
            </a:r>
            <a:endParaRPr lang="en" dirty="0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74267" y="1547174"/>
            <a:ext cx="4275905" cy="2303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Char char="»"/>
              <a:defRPr sz="20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Char char="»"/>
              <a:defRPr sz="20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Char char="»"/>
              <a:defRPr sz="20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0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0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0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0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0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0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 smtClean="0"/>
              <a:t>Based on International reports and on our survey Facebook is the most popular.</a:t>
            </a:r>
          </a:p>
          <a:p>
            <a:r>
              <a:rPr lang="en-US" dirty="0" err="1" smtClean="0"/>
              <a:t>Youtube</a:t>
            </a:r>
            <a:r>
              <a:rPr lang="en-US" dirty="0" smtClean="0"/>
              <a:t> is mostly using for entertainment and education</a:t>
            </a:r>
          </a:p>
          <a:p>
            <a:r>
              <a:rPr lang="en-US" dirty="0" err="1" smtClean="0"/>
              <a:t>Whatsapp</a:t>
            </a:r>
            <a:r>
              <a:rPr lang="en-US" dirty="0" smtClean="0"/>
              <a:t> is the most popular chatting app.</a:t>
            </a:r>
          </a:p>
          <a:p>
            <a:r>
              <a:rPr lang="en-US" dirty="0" smtClean="0"/>
              <a:t>Imo is popular for it’s free video call service.</a:t>
            </a:r>
            <a:endParaRPr lang="en-US" dirty="0"/>
          </a:p>
        </p:txBody>
      </p:sp>
      <p:graphicFrame>
        <p:nvGraphicFramePr>
          <p:cNvPr id="9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84423"/>
              </p:ext>
            </p:extLst>
          </p:nvPr>
        </p:nvGraphicFramePr>
        <p:xfrm>
          <a:off x="5142452" y="1468074"/>
          <a:ext cx="3347208" cy="2382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882" y="3514986"/>
            <a:ext cx="5201174" cy="1511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Our Survey result on most used Social networking sites</a:t>
            </a:r>
            <a:endParaRPr lang="en" dirty="0"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447800"/>
            <a:ext cx="7304888" cy="3057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Survey result on peoples using reasons</a:t>
            </a:r>
            <a:endParaRPr lang="en" dirty="0"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7" name="Text Placeholder 7"/>
          <p:cNvSpPr>
            <a:spLocks noGrp="1"/>
          </p:cNvSpPr>
          <p:nvPr>
            <p:ph type="body" idx="1"/>
          </p:nvPr>
        </p:nvSpPr>
        <p:spPr>
          <a:xfrm>
            <a:off x="780177" y="1701800"/>
            <a:ext cx="4446164" cy="25842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MOSTLY TO FIND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To KEEP IN TOUCH WITH FAMILY AND FRIENDS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To make new friends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Sharing pictures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To make business contract</a:t>
            </a:r>
            <a:endParaRPr lang="en-US" dirty="0"/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06" y="1320124"/>
            <a:ext cx="3733542" cy="3167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154400" y="1114697"/>
            <a:ext cx="6835200" cy="2771453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3.Positive Effects of Social Network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Amina Ahmed Jaya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 idx="4294967295"/>
          </p:nvPr>
        </p:nvSpPr>
        <p:spPr>
          <a:xfrm>
            <a:off x="657226" y="548186"/>
            <a:ext cx="7841400" cy="75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/>
              <a:t>Positive Impact on Social Media</a:t>
            </a:r>
            <a:endParaRPr lang="en" sz="2400" dirty="0"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13214658"/>
              </p:ext>
            </p:extLst>
          </p:nvPr>
        </p:nvGraphicFramePr>
        <p:xfrm>
          <a:off x="657226" y="1689464"/>
          <a:ext cx="4846592" cy="2773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20" y="1306286"/>
            <a:ext cx="3535680" cy="3156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review some concepts</a:t>
            </a:r>
          </a:p>
        </p:txBody>
      </p:sp>
      <p:grpSp>
        <p:nvGrpSpPr>
          <p:cNvPr id="235" name="Shape 235"/>
          <p:cNvGrpSpPr/>
          <p:nvPr/>
        </p:nvGrpSpPr>
        <p:grpSpPr>
          <a:xfrm>
            <a:off x="1877688" y="1528635"/>
            <a:ext cx="351407" cy="374423"/>
            <a:chOff x="5970800" y="1619250"/>
            <a:chExt cx="428650" cy="456725"/>
          </a:xfrm>
        </p:grpSpPr>
        <p:sp>
          <p:nvSpPr>
            <p:cNvPr id="236" name="Shape 23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1" name="Shape 241"/>
          <p:cNvSpPr/>
          <p:nvPr/>
        </p:nvSpPr>
        <p:spPr>
          <a:xfrm>
            <a:off x="1858400" y="2929176"/>
            <a:ext cx="313368" cy="330379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2" name="Shape 242"/>
          <p:cNvGrpSpPr/>
          <p:nvPr/>
        </p:nvGrpSpPr>
        <p:grpSpPr>
          <a:xfrm>
            <a:off x="4080702" y="1579712"/>
            <a:ext cx="344397" cy="318369"/>
            <a:chOff x="5975075" y="2327500"/>
            <a:chExt cx="420100" cy="388350"/>
          </a:xfrm>
        </p:grpSpPr>
        <p:sp>
          <p:nvSpPr>
            <p:cNvPr id="243" name="Shape 24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45" name="Shape 245"/>
          <p:cNvSpPr/>
          <p:nvPr/>
        </p:nvSpPr>
        <p:spPr>
          <a:xfrm>
            <a:off x="6441793" y="2892962"/>
            <a:ext cx="384445" cy="384424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00BEF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6" name="Shape 246"/>
          <p:cNvGrpSpPr/>
          <p:nvPr/>
        </p:nvGrpSpPr>
        <p:grpSpPr>
          <a:xfrm>
            <a:off x="4060220" y="2930946"/>
            <a:ext cx="385428" cy="326382"/>
            <a:chOff x="5275975" y="4344850"/>
            <a:chExt cx="470150" cy="398125"/>
          </a:xfrm>
        </p:grpSpPr>
        <p:sp>
          <p:nvSpPr>
            <p:cNvPr id="247" name="Shape 2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0" name="Shape 250"/>
          <p:cNvGrpSpPr/>
          <p:nvPr/>
        </p:nvGrpSpPr>
        <p:grpSpPr>
          <a:xfrm>
            <a:off x="6454942" y="1566699"/>
            <a:ext cx="211262" cy="344397"/>
            <a:chOff x="6730350" y="2315900"/>
            <a:chExt cx="257700" cy="420100"/>
          </a:xfrm>
        </p:grpSpPr>
        <p:sp>
          <p:nvSpPr>
            <p:cNvPr id="251" name="Shape 25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4" y="1320124"/>
            <a:ext cx="7827531" cy="3121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" y="1320124"/>
            <a:ext cx="7829006" cy="311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9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1320124"/>
            <a:ext cx="7768047" cy="319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7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1128274" y="984070"/>
            <a:ext cx="6835200" cy="1593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Montserrat"/>
              <a:buNone/>
              <a:defRPr sz="3000" b="1" i="0" u="none" strike="noStrike" cap="none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rgbClr val="00BEF2"/>
              </a:buClr>
              <a:buSzPct val="100000"/>
              <a:buFont typeface="Montserrat"/>
              <a:buNone/>
              <a:defRPr sz="3000" b="1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rgbClr val="00BEF2"/>
              </a:buClr>
              <a:buSzPct val="100000"/>
              <a:buFont typeface="Montserrat"/>
              <a:buNone/>
              <a:defRPr sz="3000" b="1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rgbClr val="00BEF2"/>
              </a:buClr>
              <a:buSzPct val="100000"/>
              <a:buFont typeface="Montserrat"/>
              <a:buNone/>
              <a:defRPr sz="3000" b="1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rgbClr val="00BEF2"/>
              </a:buClr>
              <a:buSzPct val="100000"/>
              <a:buFont typeface="Montserrat"/>
              <a:buNone/>
              <a:defRPr sz="3000" b="1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rgbClr val="00BEF2"/>
              </a:buClr>
              <a:buSzPct val="100000"/>
              <a:buFont typeface="Montserrat"/>
              <a:buNone/>
              <a:defRPr sz="3000" b="1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rgbClr val="00BEF2"/>
              </a:buClr>
              <a:buSzPct val="100000"/>
              <a:buFont typeface="Montserrat"/>
              <a:buNone/>
              <a:defRPr sz="3000" b="1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rgbClr val="00BEF2"/>
              </a:buClr>
              <a:buSzPct val="100000"/>
              <a:buFont typeface="Montserrat"/>
              <a:buNone/>
              <a:defRPr sz="3000" b="1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rgbClr val="00BEF2"/>
              </a:buClr>
              <a:buSzPct val="100000"/>
              <a:buFont typeface="Montserrat"/>
              <a:buNone/>
              <a:defRPr sz="3000" b="1">
                <a:solidFill>
                  <a:srgbClr val="00BE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3. Negative Effects of Social Network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Nusrat</a:t>
            </a:r>
            <a:r>
              <a:rPr lang="en-US" dirty="0" smtClean="0"/>
              <a:t> </a:t>
            </a:r>
            <a:r>
              <a:rPr lang="en-US" dirty="0" err="1" smtClean="0"/>
              <a:t>Mehnaz</a:t>
            </a:r>
            <a:r>
              <a:rPr lang="en-US" dirty="0" smtClean="0"/>
              <a:t> Chowdhury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82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101" name="Shape 101"/>
          <p:cNvSpPr txBox="1"/>
          <p:nvPr/>
        </p:nvSpPr>
        <p:spPr>
          <a:xfrm>
            <a:off x="937312" y="955772"/>
            <a:ext cx="7009416" cy="17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7200" b="1" dirty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1</a:t>
            </a:r>
            <a:r>
              <a:rPr lang="en" sz="7200" b="1" dirty="0" smtClean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.</a:t>
            </a:r>
            <a:r>
              <a:rPr lang="bn-IN" sz="7200" b="1" dirty="0" smtClean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7200" b="1" dirty="0" smtClean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Introduction</a:t>
            </a:r>
            <a:endParaRPr lang="en" sz="7200" b="1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Shape 99"/>
          <p:cNvSpPr txBox="1">
            <a:spLocks noGrp="1"/>
          </p:cNvSpPr>
          <p:nvPr>
            <p:ph type="subTitle" idx="1"/>
          </p:nvPr>
        </p:nvSpPr>
        <p:spPr>
          <a:xfrm>
            <a:off x="1978291" y="2572919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Purpose Research question, Objectives, Methodology.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2414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20</a:t>
            </a:fld>
            <a:endParaRPr lang="en">
              <a:solidFill>
                <a:srgbClr val="00BEF2"/>
              </a:solidFill>
            </a:endParaRPr>
          </a:p>
        </p:txBody>
      </p:sp>
      <p:pic>
        <p:nvPicPr>
          <p:cNvPr id="270" name="Shape 270" descr="androi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469" y="489800"/>
            <a:ext cx="3691917" cy="4653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40744937"/>
              </p:ext>
            </p:extLst>
          </p:nvPr>
        </p:nvGraphicFramePr>
        <p:xfrm>
          <a:off x="760413" y="1371600"/>
          <a:ext cx="4168638" cy="3148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1" y="984424"/>
            <a:ext cx="3509553" cy="310383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01404" y="810982"/>
            <a:ext cx="9027478" cy="7340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400" b="1" dirty="0" smtClean="0"/>
              <a:t>Negative Impacts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survey result on average time spend in Social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4" y="1371600"/>
            <a:ext cx="4553992" cy="2947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04" y="1371600"/>
            <a:ext cx="3445827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4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22</a:t>
            </a:fld>
            <a:endParaRPr lang="en">
              <a:solidFill>
                <a:srgbClr val="00BEF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23</a:t>
            </a:fld>
            <a:endParaRPr lang="en">
              <a:solidFill>
                <a:srgbClr val="00BEF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9" y="1320124"/>
            <a:ext cx="7863840" cy="3217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24</a:t>
            </a:fld>
            <a:endParaRPr lang="en">
              <a:solidFill>
                <a:srgbClr val="00BEF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2" y="1226636"/>
            <a:ext cx="7855132" cy="3284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00BEF2"/>
                </a:solidFill>
              </a:rPr>
              <a:t>25</a:t>
            </a:fld>
            <a:endParaRPr lang="en">
              <a:solidFill>
                <a:srgbClr val="00BEF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7" y="1227356"/>
            <a:ext cx="4059782" cy="3248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9" y="1227356"/>
            <a:ext cx="3779520" cy="32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3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44434" y="426720"/>
            <a:ext cx="7360566" cy="1088570"/>
          </a:xfrm>
        </p:spPr>
        <p:txBody>
          <a:bodyPr/>
          <a:lstStyle/>
          <a:p>
            <a:r>
              <a:rPr lang="en-US" sz="2800" dirty="0"/>
              <a:t>Future of social networking and challenges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8594725" y="649288"/>
            <a:ext cx="549275" cy="671512"/>
          </a:xfrm>
        </p:spPr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00BEF2"/>
                </a:solidFill>
              </a:rPr>
              <a:t>26</a:t>
            </a:fld>
            <a:endParaRPr lang="en">
              <a:solidFill>
                <a:srgbClr val="00BEF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27655526"/>
              </p:ext>
            </p:extLst>
          </p:nvPr>
        </p:nvGraphicFramePr>
        <p:xfrm>
          <a:off x="644434" y="1515290"/>
          <a:ext cx="5294812" cy="2969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31" y="1715589"/>
            <a:ext cx="3494623" cy="27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87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00BEF2"/>
                </a:solidFill>
              </a:rPr>
              <a:t>27</a:t>
            </a:fld>
            <a:endParaRPr lang="en">
              <a:solidFill>
                <a:srgbClr val="00BEF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" y="1320124"/>
            <a:ext cx="7855131" cy="315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8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39200" y="645550"/>
            <a:ext cx="6865800" cy="674574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8594725" y="649288"/>
            <a:ext cx="549275" cy="671512"/>
          </a:xfrm>
        </p:spPr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00BEF2"/>
                </a:solidFill>
              </a:rPr>
              <a:t>28</a:t>
            </a:fld>
            <a:endParaRPr lang="en">
              <a:solidFill>
                <a:srgbClr val="00BEF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201817"/>
              </p:ext>
            </p:extLst>
          </p:nvPr>
        </p:nvGraphicFramePr>
        <p:xfrm>
          <a:off x="653144" y="1320124"/>
          <a:ext cx="5677988" cy="3208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2" y="1172972"/>
            <a:ext cx="2647405" cy="35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7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00BEF2"/>
                </a:solidFill>
              </a:rPr>
              <a:t>29</a:t>
            </a:fld>
            <a:endParaRPr lang="en">
              <a:solidFill>
                <a:srgbClr val="00BEF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4" y="1320124"/>
            <a:ext cx="4399960" cy="3190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64" y="1320125"/>
            <a:ext cx="4014650" cy="31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6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16C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ctrTitle" idx="4294967295"/>
          </p:nvPr>
        </p:nvSpPr>
        <p:spPr>
          <a:xfrm>
            <a:off x="1377575" y="2040550"/>
            <a:ext cx="63888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00BEF2"/>
                </a:solidFill>
              </a:rPr>
              <a:t>98.9%</a:t>
            </a:r>
            <a:endParaRPr lang="en" sz="7200" dirty="0">
              <a:solidFill>
                <a:srgbClr val="00BEF2"/>
              </a:solidFill>
            </a:endParaRPr>
          </a:p>
        </p:txBody>
      </p:sp>
      <p:sp>
        <p:nvSpPr>
          <p:cNvPr id="202" name="Shape 202"/>
          <p:cNvSpPr txBox="1">
            <a:spLocks noGrp="1"/>
          </p:cNvSpPr>
          <p:nvPr>
            <p:ph type="subTitle" idx="4294967295"/>
          </p:nvPr>
        </p:nvSpPr>
        <p:spPr>
          <a:xfrm>
            <a:off x="1331526" y="2929412"/>
            <a:ext cx="63888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FFFF"/>
                </a:solidFill>
              </a:rPr>
              <a:t>Use social network everyday.</a:t>
            </a:r>
            <a:endParaRPr lang="en" sz="1800" dirty="0">
              <a:solidFill>
                <a:srgbClr val="FFFFFF"/>
              </a:solidFill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00BEF2"/>
                </a:solidFill>
              </a:rPr>
              <a:t>30</a:t>
            </a:fld>
            <a:endParaRPr lang="en">
              <a:solidFill>
                <a:srgbClr val="00BEF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0" y="1320124"/>
            <a:ext cx="7867605" cy="31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1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2656120" y="1469784"/>
            <a:ext cx="5730000" cy="2780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6000" b="1" dirty="0"/>
              <a:t>THANKS!</a:t>
            </a:r>
            <a:endParaRPr sz="4400" b="1" dirty="0"/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sp>
        <p:nvSpPr>
          <p:cNvPr id="6" name="Shape 612"/>
          <p:cNvSpPr txBox="1"/>
          <p:nvPr/>
        </p:nvSpPr>
        <p:spPr>
          <a:xfrm>
            <a:off x="3354876" y="266468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 dirty="0">
                <a:solidFill>
                  <a:srgbClr val="F1C232"/>
                </a:solidFill>
              </a:rPr>
              <a:t>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1288909" y="1050409"/>
            <a:ext cx="6558682" cy="3175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buNone/>
            </a:pPr>
            <a:r>
              <a:rPr lang="en-US" sz="3600" b="1" dirty="0"/>
              <a:t>What role social network plays in our overall well-being of life as a </a:t>
            </a:r>
            <a:r>
              <a:rPr lang="en-US" sz="3600" b="1" dirty="0" smtClean="0"/>
              <a:t>student?</a:t>
            </a:r>
            <a:endParaRPr lang="en" sz="3600" b="1" dirty="0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400" dirty="0"/>
              <a:t>OBJECTIVES</a:t>
            </a:r>
            <a:endParaRPr lang="en" sz="2400" u="sng" dirty="0">
              <a:hlinkClick r:id="rId3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855195" y="1841919"/>
            <a:ext cx="7536203" cy="244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 fontAlgn="base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400" b="1" dirty="0" smtClean="0">
                <a:solidFill>
                  <a:schemeClr val="tx1"/>
                </a:solidFill>
              </a:rPr>
              <a:t> To find the how social networking affecting our relationships with family and friends.</a:t>
            </a:r>
          </a:p>
          <a:p>
            <a:pPr fontAlgn="base">
              <a:buClr>
                <a:schemeClr val="tx1"/>
              </a:buClr>
              <a:buNone/>
            </a:pPr>
            <a:endParaRPr lang="en-US" sz="1400" b="1" dirty="0" smtClean="0">
              <a:solidFill>
                <a:schemeClr val="tx1"/>
              </a:solidFill>
            </a:endParaRPr>
          </a:p>
          <a:p>
            <a:pPr marL="171450" indent="-171450" fontAlgn="base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400" b="1" dirty="0" smtClean="0">
                <a:solidFill>
                  <a:schemeClr val="tx1"/>
                </a:solidFill>
              </a:rPr>
              <a:t> </a:t>
            </a:r>
            <a:r>
              <a:rPr lang="en-US" sz="1400" b="1" dirty="0">
                <a:solidFill>
                  <a:schemeClr val="tx1"/>
                </a:solidFill>
              </a:rPr>
              <a:t>To find the impact of social networks on our mental health and state of mind</a:t>
            </a:r>
            <a:r>
              <a:rPr lang="en-US" sz="1400" b="1" dirty="0" smtClean="0">
                <a:solidFill>
                  <a:schemeClr val="tx1"/>
                </a:solidFill>
              </a:rPr>
              <a:t>.</a:t>
            </a:r>
          </a:p>
          <a:p>
            <a:pPr fontAlgn="base">
              <a:buClr>
                <a:schemeClr val="tx1"/>
              </a:buClr>
              <a:buNone/>
            </a:pPr>
            <a:endParaRPr lang="en-US" sz="1400" b="1" dirty="0">
              <a:solidFill>
                <a:schemeClr val="tx1"/>
              </a:solidFill>
            </a:endParaRPr>
          </a:p>
          <a:p>
            <a:pPr marL="171450" indent="-171450" fontAlgn="base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</a:rPr>
              <a:t> To find the effects of social network on physical health. 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fontAlgn="base">
              <a:buClr>
                <a:schemeClr val="tx1"/>
              </a:buClr>
              <a:buNone/>
            </a:pPr>
            <a:endParaRPr lang="en-US" sz="1400" b="1" dirty="0">
              <a:solidFill>
                <a:schemeClr val="tx1"/>
              </a:solidFill>
            </a:endParaRPr>
          </a:p>
          <a:p>
            <a:pPr marL="171450" indent="-171450" fontAlgn="base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</a:rPr>
              <a:t> To find the impact of social networking sites on students academic and learning process.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400" dirty="0"/>
              <a:t/>
            </a:r>
            <a:br>
              <a:rPr lang="en" sz="1400" dirty="0"/>
            </a:br>
            <a:endParaRPr lang="en" sz="1400" dirty="0"/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400" dirty="0" smtClean="0"/>
              <a:t>METHODOLOGY</a:t>
            </a:r>
            <a:endParaRPr lang="en" sz="2400" u="sng" dirty="0">
              <a:hlinkClick r:id="rId3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1010200" y="1730087"/>
            <a:ext cx="7536203" cy="244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 fontAlgn="base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tx1"/>
                </a:solidFill>
              </a:rPr>
              <a:t> It is a Quantitative.</a:t>
            </a:r>
          </a:p>
          <a:p>
            <a:pPr marL="171450" indent="-171450" fontAlgn="base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tx1"/>
                </a:solidFill>
              </a:rPr>
              <a:t> Online Survey.</a:t>
            </a:r>
          </a:p>
          <a:p>
            <a:pPr marL="171450" indent="-171450" fontAlgn="base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tx1"/>
                </a:solidFill>
              </a:rPr>
              <a:t> 125 participants were students.</a:t>
            </a:r>
          </a:p>
          <a:p>
            <a:pPr marL="171450" indent="-171450" fontAlgn="base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tx1"/>
                </a:solidFill>
              </a:rPr>
              <a:t> Pie charts to show percentage.</a:t>
            </a:r>
          </a:p>
          <a:p>
            <a:pPr marL="171450" indent="-171450" fontAlgn="base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Bar charts for qualitative data.</a:t>
            </a:r>
          </a:p>
          <a:p>
            <a:pPr fontAlgn="base">
              <a:buClr>
                <a:schemeClr val="tx1"/>
              </a:buClr>
              <a:buNone/>
            </a:pPr>
            <a:endParaRPr lang="en" sz="2400" dirty="0"/>
          </a:p>
          <a:p>
            <a:pPr lvl="0">
              <a:spcBef>
                <a:spcPts val="0"/>
              </a:spcBef>
              <a:buNone/>
            </a:pP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751545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101" name="Shape 101"/>
          <p:cNvSpPr txBox="1"/>
          <p:nvPr/>
        </p:nvSpPr>
        <p:spPr>
          <a:xfrm>
            <a:off x="757009" y="870419"/>
            <a:ext cx="7009416" cy="180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400" b="1" dirty="0" smtClean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2.</a:t>
            </a:r>
            <a:r>
              <a:rPr lang="bn-IN" sz="4400" b="1" dirty="0" smtClean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4400" b="1" dirty="0" smtClean="0">
                <a:solidFill>
                  <a:srgbClr val="FFFFFF"/>
                </a:solidFill>
                <a:latin typeface="+mj-lt"/>
                <a:ea typeface="Montserrat"/>
                <a:cs typeface="Montserrat"/>
                <a:sym typeface="Montserrat"/>
              </a:rPr>
              <a:t>Tools &amp; Statistics on Social Network Platforms.</a:t>
            </a:r>
            <a:endParaRPr lang="en" sz="4400" b="1" dirty="0">
              <a:solidFill>
                <a:srgbClr val="FFFFF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Shape 99"/>
          <p:cNvSpPr txBox="1">
            <a:spLocks noGrp="1"/>
          </p:cNvSpPr>
          <p:nvPr>
            <p:ph type="subTitle" idx="1"/>
          </p:nvPr>
        </p:nvSpPr>
        <p:spPr>
          <a:xfrm>
            <a:off x="1978291" y="2572919"/>
            <a:ext cx="68352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Purpose Research on Social sites &amp; Statistics of users.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65006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400" dirty="0"/>
              <a:t>Effects of Social Networks in our Daily Life</a:t>
            </a:r>
            <a:endParaRPr lang="en" sz="2400" dirty="0"/>
          </a:p>
        </p:txBody>
      </p:sp>
      <p:graphicFrame>
        <p:nvGraphicFramePr>
          <p:cNvPr id="8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8859149"/>
              </p:ext>
            </p:extLst>
          </p:nvPr>
        </p:nvGraphicFramePr>
        <p:xfrm>
          <a:off x="1219201" y="1701801"/>
          <a:ext cx="4627926" cy="249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70" y="1882746"/>
            <a:ext cx="2351877" cy="2130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Using Purpose of Social Network sites</a:t>
            </a:r>
            <a:endParaRPr lang="en" sz="1400"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8884" y="1706880"/>
            <a:ext cx="4351406" cy="2941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ct val="100000"/>
              <a:buFont typeface="Source Sans Pro"/>
              <a:buNone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dirty="0" smtClean="0"/>
              <a:t>Most of the users are Youth</a:t>
            </a:r>
          </a:p>
          <a:p>
            <a:r>
              <a:rPr lang="en-US" dirty="0" smtClean="0"/>
              <a:t>Broadly using for better communication</a:t>
            </a:r>
          </a:p>
          <a:p>
            <a:r>
              <a:rPr lang="en-US" dirty="0" smtClean="0"/>
              <a:t>Now days purpose of Marketing and Entertainment growing up.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1726521"/>
              </p:ext>
            </p:extLst>
          </p:nvPr>
        </p:nvGraphicFramePr>
        <p:xfrm>
          <a:off x="5679347" y="1446505"/>
          <a:ext cx="2635778" cy="2503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1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198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 anchor="ctr">
                    <a:solidFill>
                      <a:srgbClr val="008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198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24.6%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198">
                <a:tc>
                  <a:txBody>
                    <a:bodyPr/>
                    <a:lstStyle/>
                    <a:p>
                      <a:r>
                        <a:rPr lang="en-US" dirty="0" smtClean="0"/>
                        <a:t>Youth using for Time pass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31.5%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98">
                <a:tc>
                  <a:txBody>
                    <a:bodyPr/>
                    <a:lstStyle/>
                    <a:p>
                      <a:r>
                        <a:rPr lang="en-US" dirty="0" smtClean="0"/>
                        <a:t>Marketing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20.4%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198">
                <a:tc>
                  <a:txBody>
                    <a:bodyPr/>
                    <a:lstStyle/>
                    <a:p>
                      <a:r>
                        <a:rPr lang="en-US" dirty="0" smtClean="0"/>
                        <a:t>Entertainment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23.5%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540744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484</Words>
  <Application>Microsoft Office PowerPoint</Application>
  <PresentationFormat>On-screen Show (16:9)</PresentationFormat>
  <Paragraphs>118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Source Sans Pro</vt:lpstr>
      <vt:lpstr>Wingdings</vt:lpstr>
      <vt:lpstr>Montserrat</vt:lpstr>
      <vt:lpstr>Gremio template</vt:lpstr>
      <vt:lpstr>Research: Impect of Social Network.                    </vt:lpstr>
      <vt:lpstr>PowerPoint Presentation</vt:lpstr>
      <vt:lpstr>98.9%</vt:lpstr>
      <vt:lpstr>PowerPoint Presentation</vt:lpstr>
      <vt:lpstr>OBJECTIVES</vt:lpstr>
      <vt:lpstr>METHODOLOGY</vt:lpstr>
      <vt:lpstr>PowerPoint Presentation</vt:lpstr>
      <vt:lpstr>Effects of Social Networks in our Daily Life</vt:lpstr>
      <vt:lpstr>Using Purpose of Social Network sites</vt:lpstr>
      <vt:lpstr>Our survey result on How many Social networks used buy people and which is mostly used.</vt:lpstr>
      <vt:lpstr>Leading Social Networks Worldwide</vt:lpstr>
      <vt:lpstr>Our Survey result on most used Social networking sites</vt:lpstr>
      <vt:lpstr>Survey result on peoples using reasons</vt:lpstr>
      <vt:lpstr>3.Positive Effects of Social Network</vt:lpstr>
      <vt:lpstr>Positive Impact on Social Media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Our survey result on average time spend in Social Network</vt:lpstr>
      <vt:lpstr>PowerPoint Presentation</vt:lpstr>
      <vt:lpstr>PowerPoint Presentation</vt:lpstr>
      <vt:lpstr>PowerPoint Presentation</vt:lpstr>
      <vt:lpstr>PowerPoint Presentation</vt:lpstr>
      <vt:lpstr>Future of social networking and challenges</vt:lpstr>
      <vt:lpstr>PowerPoint Presentation</vt:lpstr>
      <vt:lpstr>Conclusion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Research: Impect of Social Network.</dc:title>
  <dc:creator>arfin</dc:creator>
  <cp:lastModifiedBy>Mohammad Rahim Iqbal</cp:lastModifiedBy>
  <cp:revision>12</cp:revision>
  <dcterms:modified xsi:type="dcterms:W3CDTF">2017-07-30T10:06:25Z</dcterms:modified>
</cp:coreProperties>
</file>